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308" r:id="rId15"/>
    <p:sldId id="309" r:id="rId16"/>
    <p:sldId id="290" r:id="rId17"/>
    <p:sldId id="291" r:id="rId18"/>
    <p:sldId id="302" r:id="rId19"/>
    <p:sldId id="284" r:id="rId20"/>
    <p:sldId id="285" r:id="rId21"/>
    <p:sldId id="286" r:id="rId22"/>
    <p:sldId id="287" r:id="rId23"/>
    <p:sldId id="288" r:id="rId24"/>
    <p:sldId id="292" r:id="rId25"/>
    <p:sldId id="293" r:id="rId26"/>
    <p:sldId id="303" r:id="rId27"/>
    <p:sldId id="304" r:id="rId28"/>
    <p:sldId id="295" r:id="rId29"/>
    <p:sldId id="296" r:id="rId30"/>
    <p:sldId id="306" r:id="rId31"/>
    <p:sldId id="294" r:id="rId32"/>
    <p:sldId id="301" r:id="rId33"/>
    <p:sldId id="305" r:id="rId34"/>
    <p:sldId id="276" r:id="rId35"/>
    <p:sldId id="260" r:id="rId36"/>
    <p:sldId id="261" r:id="rId37"/>
    <p:sldId id="262" r:id="rId38"/>
    <p:sldId id="263" r:id="rId39"/>
    <p:sldId id="264" r:id="rId40"/>
    <p:sldId id="265" r:id="rId41"/>
    <p:sldId id="269" r:id="rId42"/>
    <p:sldId id="266" r:id="rId43"/>
    <p:sldId id="267" r:id="rId44"/>
    <p:sldId id="268" r:id="rId45"/>
    <p:sldId id="270" r:id="rId46"/>
    <p:sldId id="271" r:id="rId47"/>
    <p:sldId id="272" r:id="rId48"/>
    <p:sldId id="300" r:id="rId49"/>
    <p:sldId id="297" r:id="rId50"/>
    <p:sldId id="298" r:id="rId51"/>
    <p:sldId id="289" r:id="rId52"/>
    <p:sldId id="299" r:id="rId53"/>
    <p:sldId id="310" r:id="rId54"/>
    <p:sldId id="307" r:id="rId55"/>
    <p:sldId id="311" r:id="rId5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9FE"/>
    <a:srgbClr val="FCFFB2"/>
    <a:srgbClr val="C00000"/>
    <a:srgbClr val="010D95"/>
    <a:srgbClr val="730000"/>
    <a:srgbClr val="A1C8ED"/>
    <a:srgbClr val="FACB00"/>
    <a:srgbClr val="FAF1A9"/>
    <a:srgbClr val="92D05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35"/>
    <p:restoredTop sz="95400"/>
  </p:normalViewPr>
  <p:slideViewPr>
    <p:cSldViewPr snapToGrid="0" snapToObjects="1">
      <p:cViewPr>
        <p:scale>
          <a:sx n="134" d="100"/>
          <a:sy n="134" d="100"/>
        </p:scale>
        <p:origin x="-259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emf"/><Relationship Id="rId7" Type="http://schemas.openxmlformats.org/officeDocument/2006/relationships/image" Target="../media/image40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7" Type="http://schemas.openxmlformats.org/officeDocument/2006/relationships/image" Target="../media/image75.pn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tiff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1.tiff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70.tiff"/><Relationship Id="rId2" Type="http://schemas.openxmlformats.org/officeDocument/2006/relationships/image" Target="../media/image76.jpe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46.jpeg"/><Relationship Id="rId5" Type="http://schemas.openxmlformats.org/officeDocument/2006/relationships/image" Target="../media/image79.jpeg"/><Relationship Id="rId15" Type="http://schemas.openxmlformats.org/officeDocument/2006/relationships/image" Target="../media/image83.png"/><Relationship Id="rId10" Type="http://schemas.openxmlformats.org/officeDocument/2006/relationships/image" Target="../media/image74.png"/><Relationship Id="rId4" Type="http://schemas.openxmlformats.org/officeDocument/2006/relationships/image" Target="../media/image78.png"/><Relationship Id="rId9" Type="http://schemas.openxmlformats.org/officeDocument/2006/relationships/image" Target="../media/image73.tiff"/><Relationship Id="rId1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１章</a:t>
            </a:r>
          </a:p>
        </p:txBody>
      </p:sp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2902227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279500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280826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28082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280163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357809" y="30094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ドナー準位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208601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2441543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9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6977269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8704493" y="422592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8704492" y="366932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9000922" y="35175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9000922" y="40647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77687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6056241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447304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3116541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460556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3129793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460557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3129794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453930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3123167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467182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3136419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1E7A74D-2F05-2949-AB32-D4907982DC00}"/>
              </a:ext>
            </a:extLst>
          </p:cNvPr>
          <p:cNvSpPr>
            <a:spLocks noChangeAspect="1"/>
          </p:cNvSpPr>
          <p:nvPr/>
        </p:nvSpPr>
        <p:spPr>
          <a:xfrm>
            <a:off x="6482597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EDB98173-E9A6-7741-BF63-081A98B5441C}"/>
              </a:ext>
            </a:extLst>
          </p:cNvPr>
          <p:cNvSpPr>
            <a:spLocks noChangeAspect="1"/>
          </p:cNvSpPr>
          <p:nvPr/>
        </p:nvSpPr>
        <p:spPr>
          <a:xfrm>
            <a:off x="7171710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784C5909-BED3-A148-AED5-4D599A7CC45C}"/>
              </a:ext>
            </a:extLst>
          </p:cNvPr>
          <p:cNvSpPr>
            <a:spLocks noChangeAspect="1"/>
          </p:cNvSpPr>
          <p:nvPr/>
        </p:nvSpPr>
        <p:spPr>
          <a:xfrm>
            <a:off x="7840947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C1979534-20A7-5C43-BD86-E1F47EE789A9}"/>
              </a:ext>
            </a:extLst>
          </p:cNvPr>
          <p:cNvSpPr>
            <a:spLocks noChangeAspect="1"/>
          </p:cNvSpPr>
          <p:nvPr/>
        </p:nvSpPr>
        <p:spPr>
          <a:xfrm>
            <a:off x="6495849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F3E8310B-3707-A646-8327-9152B9594774}"/>
              </a:ext>
            </a:extLst>
          </p:cNvPr>
          <p:cNvSpPr>
            <a:spLocks noChangeAspect="1"/>
          </p:cNvSpPr>
          <p:nvPr/>
        </p:nvSpPr>
        <p:spPr>
          <a:xfrm>
            <a:off x="7184962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2402355E-3E10-DC42-8B78-FBE6131FB576}"/>
              </a:ext>
            </a:extLst>
          </p:cNvPr>
          <p:cNvSpPr>
            <a:spLocks noChangeAspect="1"/>
          </p:cNvSpPr>
          <p:nvPr/>
        </p:nvSpPr>
        <p:spPr>
          <a:xfrm>
            <a:off x="7854199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8C2B505E-C0F5-FC48-8F14-C1CACE51D3DE}"/>
              </a:ext>
            </a:extLst>
          </p:cNvPr>
          <p:cNvSpPr>
            <a:spLocks noChangeAspect="1"/>
          </p:cNvSpPr>
          <p:nvPr/>
        </p:nvSpPr>
        <p:spPr>
          <a:xfrm>
            <a:off x="6495850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C887C26-DC93-EE4A-846A-F8AF77B2F79F}"/>
              </a:ext>
            </a:extLst>
          </p:cNvPr>
          <p:cNvSpPr>
            <a:spLocks noChangeAspect="1"/>
          </p:cNvSpPr>
          <p:nvPr/>
        </p:nvSpPr>
        <p:spPr>
          <a:xfrm>
            <a:off x="7184963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7ABE51AA-8D0A-2B4B-AC5C-0C2BF5D8CBE7}"/>
              </a:ext>
            </a:extLst>
          </p:cNvPr>
          <p:cNvSpPr>
            <a:spLocks noChangeAspect="1"/>
          </p:cNvSpPr>
          <p:nvPr/>
        </p:nvSpPr>
        <p:spPr>
          <a:xfrm>
            <a:off x="7854200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830632B3-E14F-AD40-B4ED-3EEC5569FEE2}"/>
              </a:ext>
            </a:extLst>
          </p:cNvPr>
          <p:cNvSpPr>
            <a:spLocks noChangeAspect="1"/>
          </p:cNvSpPr>
          <p:nvPr/>
        </p:nvSpPr>
        <p:spPr>
          <a:xfrm>
            <a:off x="6489223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5680912B-0C40-424D-B136-FC7050CCE899}"/>
              </a:ext>
            </a:extLst>
          </p:cNvPr>
          <p:cNvSpPr>
            <a:spLocks noChangeAspect="1"/>
          </p:cNvSpPr>
          <p:nvPr/>
        </p:nvSpPr>
        <p:spPr>
          <a:xfrm>
            <a:off x="7178336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F76F3FDD-5BE7-AD48-82A1-4ED557BF7B65}"/>
              </a:ext>
            </a:extLst>
          </p:cNvPr>
          <p:cNvSpPr>
            <a:spLocks noChangeAspect="1"/>
          </p:cNvSpPr>
          <p:nvPr/>
        </p:nvSpPr>
        <p:spPr>
          <a:xfrm>
            <a:off x="7847573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59E3A70D-774C-F544-986D-D930AAEA838C}"/>
              </a:ext>
            </a:extLst>
          </p:cNvPr>
          <p:cNvSpPr>
            <a:spLocks noChangeAspect="1"/>
          </p:cNvSpPr>
          <p:nvPr/>
        </p:nvSpPr>
        <p:spPr>
          <a:xfrm>
            <a:off x="6502475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B8D7A155-95C9-2D40-A8B5-E9EDD6C86CBA}"/>
              </a:ext>
            </a:extLst>
          </p:cNvPr>
          <p:cNvSpPr>
            <a:spLocks noChangeAspect="1"/>
          </p:cNvSpPr>
          <p:nvPr/>
        </p:nvSpPr>
        <p:spPr>
          <a:xfrm>
            <a:off x="7191588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A2D7859A-6135-DB44-BEF7-CEA04440471D}"/>
              </a:ext>
            </a:extLst>
          </p:cNvPr>
          <p:cNvSpPr>
            <a:spLocks noChangeAspect="1"/>
          </p:cNvSpPr>
          <p:nvPr/>
        </p:nvSpPr>
        <p:spPr>
          <a:xfrm>
            <a:off x="7860825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8D92395-FBEC-5C44-9D1E-65F8FA46054C}"/>
              </a:ext>
            </a:extLst>
          </p:cNvPr>
          <p:cNvCxnSpPr/>
          <p:nvPr/>
        </p:nvCxnSpPr>
        <p:spPr>
          <a:xfrm>
            <a:off x="3776873" y="4174435"/>
            <a:ext cx="2279368" cy="0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B25BC86-0F0D-AF4F-81C5-A681900AD13B}"/>
              </a:ext>
            </a:extLst>
          </p:cNvPr>
          <p:cNvSpPr txBox="1"/>
          <p:nvPr/>
        </p:nvSpPr>
        <p:spPr>
          <a:xfrm>
            <a:off x="4285615" y="41911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空乏層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5DB7A20-8D41-2344-8D2A-852B81F3970F}"/>
              </a:ext>
            </a:extLst>
          </p:cNvPr>
          <p:cNvSpPr txBox="1"/>
          <p:nvPr/>
        </p:nvSpPr>
        <p:spPr>
          <a:xfrm>
            <a:off x="1135247" y="361176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n</a:t>
            </a:r>
            <a:r>
              <a:rPr kumimoji="1" lang="ja-JP" altLang="en-US" sz="2800" b="1"/>
              <a:t>型半導体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ACF3600-A394-EE47-AC85-728AF0C025F2}"/>
              </a:ext>
            </a:extLst>
          </p:cNvPr>
          <p:cNvSpPr txBox="1"/>
          <p:nvPr/>
        </p:nvSpPr>
        <p:spPr>
          <a:xfrm>
            <a:off x="6857280" y="374736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p</a:t>
            </a:r>
            <a:r>
              <a:rPr kumimoji="1" lang="ja-JP" altLang="en-US" sz="2800" b="1"/>
              <a:t>型半導体</a:t>
            </a:r>
          </a:p>
        </p:txBody>
      </p:sp>
    </p:spTree>
    <p:extLst>
      <p:ext uri="{BB962C8B-B14F-4D97-AF65-F5344CB8AC3E}">
        <p14:creationId xmlns:p14="http://schemas.microsoft.com/office/powerpoint/2010/main" val="162661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9A8B3D-66EE-214A-990D-EBFE58369DE0}"/>
              </a:ext>
            </a:extLst>
          </p:cNvPr>
          <p:cNvSpPr/>
          <p:nvPr/>
        </p:nvSpPr>
        <p:spPr>
          <a:xfrm>
            <a:off x="596347" y="2371595"/>
            <a:ext cx="10091865" cy="321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8432090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10230044" y="1764268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10230043" y="1207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10526473" y="10559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10526473" y="16031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180522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800431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228643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2679219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241895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2692471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241896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2692472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235269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2685845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248521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2699097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A994ADB5-777B-9848-A521-FF4894937151}"/>
              </a:ext>
            </a:extLst>
          </p:cNvPr>
          <p:cNvSpPr>
            <a:spLocks noChangeAspect="1"/>
          </p:cNvSpPr>
          <p:nvPr/>
        </p:nvSpPr>
        <p:spPr>
          <a:xfrm>
            <a:off x="8371032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252D189C-D68D-F841-A4BC-AC32F2F9BAE7}"/>
              </a:ext>
            </a:extLst>
          </p:cNvPr>
          <p:cNvSpPr>
            <a:spLocks noChangeAspect="1"/>
          </p:cNvSpPr>
          <p:nvPr/>
        </p:nvSpPr>
        <p:spPr>
          <a:xfrm>
            <a:off x="8841484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CAE7BA0C-BA71-3D4A-9146-8520E6BA634D}"/>
              </a:ext>
            </a:extLst>
          </p:cNvPr>
          <p:cNvSpPr>
            <a:spLocks noChangeAspect="1"/>
          </p:cNvSpPr>
          <p:nvPr/>
        </p:nvSpPr>
        <p:spPr>
          <a:xfrm>
            <a:off x="9292060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28FFDED5-2B12-FD4B-B342-77066DA56B45}"/>
              </a:ext>
            </a:extLst>
          </p:cNvPr>
          <p:cNvSpPr>
            <a:spLocks noChangeAspect="1"/>
          </p:cNvSpPr>
          <p:nvPr/>
        </p:nvSpPr>
        <p:spPr>
          <a:xfrm>
            <a:off x="8384284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FFDCD402-2FDD-D846-90FA-292A1FE93D8A}"/>
              </a:ext>
            </a:extLst>
          </p:cNvPr>
          <p:cNvSpPr>
            <a:spLocks noChangeAspect="1"/>
          </p:cNvSpPr>
          <p:nvPr/>
        </p:nvSpPr>
        <p:spPr>
          <a:xfrm>
            <a:off x="8854736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07ABC8B-F040-EB46-8FEA-E3527B4AF867}"/>
              </a:ext>
            </a:extLst>
          </p:cNvPr>
          <p:cNvSpPr>
            <a:spLocks noChangeAspect="1"/>
          </p:cNvSpPr>
          <p:nvPr/>
        </p:nvSpPr>
        <p:spPr>
          <a:xfrm>
            <a:off x="9305312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CD22F3DB-0328-3D49-9107-888378F1BB76}"/>
              </a:ext>
            </a:extLst>
          </p:cNvPr>
          <p:cNvSpPr>
            <a:spLocks noChangeAspect="1"/>
          </p:cNvSpPr>
          <p:nvPr/>
        </p:nvSpPr>
        <p:spPr>
          <a:xfrm>
            <a:off x="8384285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20D0E279-336C-FA46-8DA5-1F489803C2AC}"/>
              </a:ext>
            </a:extLst>
          </p:cNvPr>
          <p:cNvSpPr>
            <a:spLocks noChangeAspect="1"/>
          </p:cNvSpPr>
          <p:nvPr/>
        </p:nvSpPr>
        <p:spPr>
          <a:xfrm>
            <a:off x="8854737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44CFE91-E4A2-6A40-B13C-1D3B30D7FC06}"/>
              </a:ext>
            </a:extLst>
          </p:cNvPr>
          <p:cNvSpPr>
            <a:spLocks noChangeAspect="1"/>
          </p:cNvSpPr>
          <p:nvPr/>
        </p:nvSpPr>
        <p:spPr>
          <a:xfrm>
            <a:off x="9305313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B5FEEFB-4C5C-3B49-9A8B-00731BDDC9AF}"/>
              </a:ext>
            </a:extLst>
          </p:cNvPr>
          <p:cNvSpPr>
            <a:spLocks noChangeAspect="1"/>
          </p:cNvSpPr>
          <p:nvPr/>
        </p:nvSpPr>
        <p:spPr>
          <a:xfrm>
            <a:off x="8377658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37D6E863-D5BD-B34B-8F0F-135BDDFA347C}"/>
              </a:ext>
            </a:extLst>
          </p:cNvPr>
          <p:cNvSpPr>
            <a:spLocks noChangeAspect="1"/>
          </p:cNvSpPr>
          <p:nvPr/>
        </p:nvSpPr>
        <p:spPr>
          <a:xfrm>
            <a:off x="8848110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21A0B32-13D6-4840-A24F-BCF0BFA056DA}"/>
              </a:ext>
            </a:extLst>
          </p:cNvPr>
          <p:cNvSpPr>
            <a:spLocks noChangeAspect="1"/>
          </p:cNvSpPr>
          <p:nvPr/>
        </p:nvSpPr>
        <p:spPr>
          <a:xfrm>
            <a:off x="9298686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C8C8B913-3348-0F48-9CF7-5492DB71D056}"/>
              </a:ext>
            </a:extLst>
          </p:cNvPr>
          <p:cNvSpPr>
            <a:spLocks noChangeAspect="1"/>
          </p:cNvSpPr>
          <p:nvPr/>
        </p:nvSpPr>
        <p:spPr>
          <a:xfrm>
            <a:off x="8390910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F9D406E3-FC9B-2940-B278-FD0EAEEFBF6D}"/>
              </a:ext>
            </a:extLst>
          </p:cNvPr>
          <p:cNvSpPr>
            <a:spLocks noChangeAspect="1"/>
          </p:cNvSpPr>
          <p:nvPr/>
        </p:nvSpPr>
        <p:spPr>
          <a:xfrm>
            <a:off x="8861362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A733791-E438-8447-83B7-AE45B4DD032E}"/>
              </a:ext>
            </a:extLst>
          </p:cNvPr>
          <p:cNvSpPr>
            <a:spLocks noChangeAspect="1"/>
          </p:cNvSpPr>
          <p:nvPr/>
        </p:nvSpPr>
        <p:spPr>
          <a:xfrm>
            <a:off x="9311938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63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page6image109404080">
            <a:extLst>
              <a:ext uri="{FF2B5EF4-FFF2-40B4-BE49-F238E27FC236}">
                <a16:creationId xmlns:a16="http://schemas.microsoft.com/office/drawing/2014/main" id="{62F50F4A-E0D2-C74E-8C7E-019B17E9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" y="-1135800"/>
            <a:ext cx="1174677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B9CF79C-3A84-3646-8AA1-1C833DF4FC74}"/>
              </a:ext>
            </a:extLst>
          </p:cNvPr>
          <p:cNvCxnSpPr>
            <a:cxnSpLocks/>
          </p:cNvCxnSpPr>
          <p:nvPr/>
        </p:nvCxnSpPr>
        <p:spPr>
          <a:xfrm flipH="1">
            <a:off x="5625987" y="5301331"/>
            <a:ext cx="1152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1318119-FCA2-3941-85AD-4697672D8BFC}"/>
              </a:ext>
            </a:extLst>
          </p:cNvPr>
          <p:cNvCxnSpPr>
            <a:cxnSpLocks/>
          </p:cNvCxnSpPr>
          <p:nvPr/>
        </p:nvCxnSpPr>
        <p:spPr>
          <a:xfrm flipH="1">
            <a:off x="8077209" y="5294212"/>
            <a:ext cx="1044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3BEFDA0-2C4F-3C4C-AC4A-95CA23B4F7C0}"/>
              </a:ext>
            </a:extLst>
          </p:cNvPr>
          <p:cNvGrpSpPr/>
          <p:nvPr/>
        </p:nvGrpSpPr>
        <p:grpSpPr>
          <a:xfrm>
            <a:off x="5610209" y="2520497"/>
            <a:ext cx="3564861" cy="1635499"/>
            <a:chOff x="4527645" y="1702648"/>
            <a:chExt cx="3564861" cy="1635499"/>
          </a:xfrm>
        </p:grpSpPr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0BEBC78-085A-EF45-BA41-CC21D2359684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3A8989A-A84E-E448-BB7B-BF9271D7E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0C8B2D67-FDC0-F24E-B8D1-7ABCF14BB8C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3004" y="1702648"/>
              <a:ext cx="1400418" cy="158400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9D67967-D57C-8A41-9CC2-B03B29778122}"/>
                </a:ext>
              </a:extLst>
            </p:cNvPr>
            <p:cNvCxnSpPr/>
            <p:nvPr/>
          </p:nvCxnSpPr>
          <p:spPr>
            <a:xfrm>
              <a:off x="7300506" y="3280468"/>
              <a:ext cx="792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4824A35-9E0E-7B4B-950F-1521F35E390D}"/>
              </a:ext>
            </a:extLst>
          </p:cNvPr>
          <p:cNvCxnSpPr>
            <a:cxnSpLocks/>
          </p:cNvCxnSpPr>
          <p:nvPr/>
        </p:nvCxnSpPr>
        <p:spPr>
          <a:xfrm flipH="1">
            <a:off x="5611715" y="3732224"/>
            <a:ext cx="3915821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783A65-3D6C-C644-B533-9C04642F2563}"/>
              </a:ext>
            </a:extLst>
          </p:cNvPr>
          <p:cNvSpPr txBox="1"/>
          <p:nvPr/>
        </p:nvSpPr>
        <p:spPr>
          <a:xfrm>
            <a:off x="8265963" y="3403765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threshold</a:t>
            </a:r>
            <a:endParaRPr kumimoji="1" lang="ja-JP" altLang="en-US" sz="1600" b="1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272224-BD2A-A640-9BB8-EF4A6FB7BBFB}"/>
              </a:ext>
            </a:extLst>
          </p:cNvPr>
          <p:cNvCxnSpPr/>
          <p:nvPr/>
        </p:nvCxnSpPr>
        <p:spPr>
          <a:xfrm>
            <a:off x="6792375" y="3741868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27F50C-9944-094C-B34A-EEB0E964BA75}"/>
              </a:ext>
            </a:extLst>
          </p:cNvPr>
          <p:cNvCxnSpPr/>
          <p:nvPr/>
        </p:nvCxnSpPr>
        <p:spPr>
          <a:xfrm>
            <a:off x="8084182" y="3737581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E4EEC94-70A0-B444-A745-7420629CD833}"/>
              </a:ext>
            </a:extLst>
          </p:cNvPr>
          <p:cNvCxnSpPr/>
          <p:nvPr/>
        </p:nvCxnSpPr>
        <p:spPr>
          <a:xfrm>
            <a:off x="7457619" y="3752512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D7E6BA8-0E89-1344-8CFA-6B5A23F8ACAD}"/>
              </a:ext>
            </a:extLst>
          </p:cNvPr>
          <p:cNvCxnSpPr/>
          <p:nvPr/>
        </p:nvCxnSpPr>
        <p:spPr>
          <a:xfrm>
            <a:off x="5711123" y="5301616"/>
            <a:ext cx="1090557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BF41B8D-BE94-3D4D-A182-D33A06DB6725}"/>
              </a:ext>
            </a:extLst>
          </p:cNvPr>
          <p:cNvCxnSpPr>
            <a:cxnSpLocks/>
          </p:cNvCxnSpPr>
          <p:nvPr/>
        </p:nvCxnSpPr>
        <p:spPr>
          <a:xfrm>
            <a:off x="6943570" y="5011487"/>
            <a:ext cx="46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341D1A4-6297-1B45-8901-DFE2BE4A5560}"/>
              </a:ext>
            </a:extLst>
          </p:cNvPr>
          <p:cNvCxnSpPr>
            <a:cxnSpLocks/>
          </p:cNvCxnSpPr>
          <p:nvPr/>
        </p:nvCxnSpPr>
        <p:spPr>
          <a:xfrm>
            <a:off x="7455867" y="5011473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BDF5503-284B-DA4B-8B01-8678927EA668}"/>
              </a:ext>
            </a:extLst>
          </p:cNvPr>
          <p:cNvCxnSpPr/>
          <p:nvPr/>
        </p:nvCxnSpPr>
        <p:spPr>
          <a:xfrm>
            <a:off x="7487219" y="5299473"/>
            <a:ext cx="64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E0CCDCD-9E17-A441-BB4E-55A0DD5C450E}"/>
              </a:ext>
            </a:extLst>
          </p:cNvPr>
          <p:cNvCxnSpPr>
            <a:cxnSpLocks/>
          </p:cNvCxnSpPr>
          <p:nvPr/>
        </p:nvCxnSpPr>
        <p:spPr>
          <a:xfrm>
            <a:off x="6795185" y="4617331"/>
            <a:ext cx="0" cy="68400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63A9EFE-AC92-6E46-8607-B5A1F5D10025}"/>
              </a:ext>
            </a:extLst>
          </p:cNvPr>
          <p:cNvCxnSpPr>
            <a:cxnSpLocks/>
          </p:cNvCxnSpPr>
          <p:nvPr/>
        </p:nvCxnSpPr>
        <p:spPr>
          <a:xfrm flipH="1">
            <a:off x="6795640" y="4633097"/>
            <a:ext cx="1296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28201C3-46C8-F144-A7C7-AADA332AB67E}"/>
              </a:ext>
            </a:extLst>
          </p:cNvPr>
          <p:cNvCxnSpPr>
            <a:cxnSpLocks/>
          </p:cNvCxnSpPr>
          <p:nvPr/>
        </p:nvCxnSpPr>
        <p:spPr>
          <a:xfrm flipV="1">
            <a:off x="8084182" y="4617331"/>
            <a:ext cx="0" cy="682142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92F7A78-611B-3B4D-AF15-61AC9662D55F}"/>
              </a:ext>
            </a:extLst>
          </p:cNvPr>
          <p:cNvCxnSpPr>
            <a:cxnSpLocks/>
          </p:cNvCxnSpPr>
          <p:nvPr/>
        </p:nvCxnSpPr>
        <p:spPr>
          <a:xfrm>
            <a:off x="6869280" y="5016731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B960E9B-5CE7-FC4F-82D2-6AE456464712}"/>
              </a:ext>
            </a:extLst>
          </p:cNvPr>
          <p:cNvCxnSpPr/>
          <p:nvPr/>
        </p:nvCxnSpPr>
        <p:spPr>
          <a:xfrm>
            <a:off x="6870651" y="3737581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F00F191-BB7B-3344-8DFA-CF5837B95A08}"/>
              </a:ext>
            </a:extLst>
          </p:cNvPr>
          <p:cNvSpPr txBox="1"/>
          <p:nvPr/>
        </p:nvSpPr>
        <p:spPr>
          <a:xfrm>
            <a:off x="7197312" y="2294546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419FE"/>
                </a:solidFill>
              </a:rPr>
              <a:t>Analog pulse with Q</a:t>
            </a:r>
            <a:r>
              <a:rPr kumimoji="1" lang="en-US" altLang="ja-JP" sz="1600" b="1" baseline="-25000" dirty="0">
                <a:solidFill>
                  <a:srgbClr val="0419FE"/>
                </a:solidFill>
              </a:rPr>
              <a:t>1</a:t>
            </a:r>
            <a:endParaRPr kumimoji="1" lang="ja-JP" altLang="en-US" sz="1600" b="1">
              <a:solidFill>
                <a:srgbClr val="0419FE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ABD00E7-2BF8-5E41-9E54-A41D5872FBCC}"/>
              </a:ext>
            </a:extLst>
          </p:cNvPr>
          <p:cNvSpPr txBox="1"/>
          <p:nvPr/>
        </p:nvSpPr>
        <p:spPr>
          <a:xfrm>
            <a:off x="7045333" y="3024235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Q</a:t>
            </a:r>
            <a:r>
              <a:rPr lang="en-US" altLang="ja-JP" sz="1600" b="1" baseline="-25000" dirty="0">
                <a:solidFill>
                  <a:srgbClr val="FF0000"/>
                </a:solidFill>
              </a:rPr>
              <a:t>2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2DC4C0A-C498-114D-A0FF-4989ECE8436B}"/>
              </a:ext>
            </a:extLst>
          </p:cNvPr>
          <p:cNvCxnSpPr>
            <a:cxnSpLocks/>
          </p:cNvCxnSpPr>
          <p:nvPr/>
        </p:nvCxnSpPr>
        <p:spPr>
          <a:xfrm flipH="1">
            <a:off x="6811625" y="4910209"/>
            <a:ext cx="1260000" cy="0"/>
          </a:xfrm>
          <a:prstGeom prst="line">
            <a:avLst/>
          </a:prstGeom>
          <a:ln w="12700">
            <a:solidFill>
              <a:srgbClr val="0419FE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04180574-BB5C-E149-8C46-A30F9C67C46D}"/>
              </a:ext>
            </a:extLst>
          </p:cNvPr>
          <p:cNvCxnSpPr>
            <a:cxnSpLocks/>
          </p:cNvCxnSpPr>
          <p:nvPr/>
        </p:nvCxnSpPr>
        <p:spPr>
          <a:xfrm flipH="1">
            <a:off x="6891782" y="5175691"/>
            <a:ext cx="54000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104C6FB-54C4-524E-82C5-FE11AEC69787}"/>
              </a:ext>
            </a:extLst>
          </p:cNvPr>
          <p:cNvSpPr txBox="1"/>
          <p:nvPr/>
        </p:nvSpPr>
        <p:spPr>
          <a:xfrm>
            <a:off x="6763275" y="5350673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FF0000"/>
                </a:solidFill>
              </a:rPr>
              <a:t>ToT</a:t>
            </a:r>
            <a:r>
              <a:rPr kumimoji="1" lang="en-US" altLang="ja-JP" sz="1600" dirty="0">
                <a:solidFill>
                  <a:srgbClr val="FF0000"/>
                </a:solidFill>
              </a:rPr>
              <a:t>(Q</a:t>
            </a:r>
            <a:r>
              <a:rPr lang="en-US" altLang="ja-JP" sz="1600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AAC06C2-19D5-504C-97E8-D2E7EE5B8D6B}"/>
              </a:ext>
            </a:extLst>
          </p:cNvPr>
          <p:cNvSpPr txBox="1"/>
          <p:nvPr/>
        </p:nvSpPr>
        <p:spPr>
          <a:xfrm>
            <a:off x="8289822" y="45667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0419FE"/>
                </a:solidFill>
              </a:rPr>
              <a:t>ToT</a:t>
            </a:r>
            <a:r>
              <a:rPr kumimoji="1" lang="en-US" altLang="ja-JP" sz="1600" dirty="0">
                <a:solidFill>
                  <a:srgbClr val="0419FE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0419FE"/>
                </a:solidFill>
              </a:rPr>
              <a:t>1</a:t>
            </a:r>
            <a:r>
              <a:rPr kumimoji="1" lang="en-US" altLang="ja-JP" sz="1600" dirty="0">
                <a:solidFill>
                  <a:srgbClr val="0419FE"/>
                </a:solidFill>
              </a:rPr>
              <a:t>)</a:t>
            </a:r>
            <a:endParaRPr kumimoji="1" lang="ja-JP" altLang="en-US" sz="1600">
              <a:solidFill>
                <a:srgbClr val="0419FE"/>
              </a:solidFill>
            </a:endParaRP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1C6ED1F1-4B68-DC43-873D-2EC90EAF282A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7810968" y="4736074"/>
            <a:ext cx="478855" cy="169277"/>
          </a:xfrm>
          <a:prstGeom prst="bentConnector3">
            <a:avLst>
              <a:gd name="adj1" fmla="val 99385"/>
            </a:avLst>
          </a:prstGeom>
          <a:ln>
            <a:solidFill>
              <a:srgbClr val="041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E0E4EF69-DEC5-FC4E-B6B7-2F2A15E1A0A3}"/>
              </a:ext>
            </a:extLst>
          </p:cNvPr>
          <p:cNvGrpSpPr>
            <a:grpSpLocks noChangeAspect="1"/>
          </p:cNvGrpSpPr>
          <p:nvPr/>
        </p:nvGrpSpPr>
        <p:grpSpPr>
          <a:xfrm>
            <a:off x="6008254" y="3227057"/>
            <a:ext cx="2376513" cy="929640"/>
            <a:chOff x="1634992" y="1518508"/>
            <a:chExt cx="1705950" cy="574673"/>
          </a:xfrm>
        </p:grpSpPr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DEDB9A81-1C26-394E-A6E8-7BEE875D8489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A050B046-F1C9-EE4D-BD78-A1EF89532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89" y="1518508"/>
              <a:ext cx="236874" cy="572418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DBA52172-75ED-A943-BDEF-A0FE4C1E2E8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379565" y="1531208"/>
              <a:ext cx="547784" cy="534097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F8FD8AA-72DC-B846-991F-D8326CD772A4}"/>
                </a:ext>
              </a:extLst>
            </p:cNvPr>
            <p:cNvCxnSpPr/>
            <p:nvPr/>
          </p:nvCxnSpPr>
          <p:spPr>
            <a:xfrm>
              <a:off x="2927468" y="2060634"/>
              <a:ext cx="413474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043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3BEFDA0-2C4F-3C4C-AC4A-95CA23B4F7C0}"/>
              </a:ext>
            </a:extLst>
          </p:cNvPr>
          <p:cNvGrpSpPr/>
          <p:nvPr/>
        </p:nvGrpSpPr>
        <p:grpSpPr>
          <a:xfrm>
            <a:off x="2122926" y="1225547"/>
            <a:ext cx="5561709" cy="3028765"/>
            <a:chOff x="4527645" y="309382"/>
            <a:chExt cx="5561709" cy="3028765"/>
          </a:xfrm>
        </p:grpSpPr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0BEBC78-085A-EF45-BA41-CC21D2359684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3A8989A-A84E-E448-BB7B-BF9271D7E33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18202" y="309382"/>
              <a:ext cx="729787" cy="3023097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0C8B2D67-FDC0-F24E-B8D1-7ABCF14BB8C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339228" y="313001"/>
              <a:ext cx="2972194" cy="2972145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9D67967-D57C-8A41-9CC2-B03B2977812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297354" y="3288983"/>
              <a:ext cx="792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4824A35-9E0E-7B4B-950F-1521F35E390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122927" y="3746292"/>
            <a:ext cx="5561708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783A65-3D6C-C644-B533-9C04642F2563}"/>
              </a:ext>
            </a:extLst>
          </p:cNvPr>
          <p:cNvSpPr txBox="1"/>
          <p:nvPr/>
        </p:nvSpPr>
        <p:spPr>
          <a:xfrm>
            <a:off x="6683304" y="3411544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threshold</a:t>
            </a:r>
            <a:endParaRPr kumimoji="1" lang="ja-JP" altLang="en-US" sz="1600" b="1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F00F191-BB7B-3344-8DFA-CF5837B95A08}"/>
              </a:ext>
            </a:extLst>
          </p:cNvPr>
          <p:cNvSpPr txBox="1"/>
          <p:nvPr/>
        </p:nvSpPr>
        <p:spPr>
          <a:xfrm>
            <a:off x="4080836" y="1056053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419FE"/>
                </a:solidFill>
              </a:rPr>
              <a:t>Analog pulse(Q</a:t>
            </a:r>
            <a:r>
              <a:rPr kumimoji="1" lang="en-US" altLang="ja-JP" sz="1600" b="1" baseline="-25000" dirty="0">
                <a:solidFill>
                  <a:srgbClr val="0419FE"/>
                </a:solidFill>
              </a:rPr>
              <a:t>1</a:t>
            </a:r>
            <a:r>
              <a:rPr kumimoji="1" lang="en-US" altLang="ja-JP" sz="1600" b="1" dirty="0">
                <a:solidFill>
                  <a:srgbClr val="0419FE"/>
                </a:solidFill>
              </a:rPr>
              <a:t>)</a:t>
            </a:r>
            <a:endParaRPr kumimoji="1" lang="ja-JP" altLang="en-US" sz="1600" b="1">
              <a:solidFill>
                <a:srgbClr val="0419FE"/>
              </a:solidFill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E0E4EF69-DEC5-FC4E-B6B7-2F2A15E1A0A3}"/>
              </a:ext>
            </a:extLst>
          </p:cNvPr>
          <p:cNvGrpSpPr>
            <a:grpSpLocks noChangeAspect="1"/>
          </p:cNvGrpSpPr>
          <p:nvPr/>
        </p:nvGrpSpPr>
        <p:grpSpPr>
          <a:xfrm>
            <a:off x="2516181" y="3280991"/>
            <a:ext cx="4939584" cy="963184"/>
            <a:chOff x="1634992" y="1497772"/>
            <a:chExt cx="3545817" cy="595409"/>
          </a:xfrm>
        </p:grpSpPr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DEDB9A81-1C26-394E-A6E8-7BEE875D8489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A050B046-F1C9-EE4D-BD78-A1EF89532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89" y="1497772"/>
              <a:ext cx="542170" cy="593154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DBA52172-75ED-A943-BDEF-A0FE4C1E2E8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664401" y="1537403"/>
              <a:ext cx="618041" cy="531518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F8FD8AA-72DC-B846-991F-D8326CD772A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282442" y="2066684"/>
              <a:ext cx="189836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FBE0F0D-37D8-324E-9699-7033D13EA954}"/>
              </a:ext>
            </a:extLst>
          </p:cNvPr>
          <p:cNvSpPr txBox="1"/>
          <p:nvPr/>
        </p:nvSpPr>
        <p:spPr>
          <a:xfrm>
            <a:off x="4164772" y="3345101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Analog pulse(Q</a:t>
            </a:r>
            <a:r>
              <a:rPr lang="en-US" altLang="ja-JP" sz="1600" b="1" baseline="-25000" dirty="0">
                <a:solidFill>
                  <a:srgbClr val="FF0000"/>
                </a:solidFill>
              </a:rPr>
              <a:t>2</a:t>
            </a:r>
            <a:r>
              <a:rPr lang="en-US" altLang="ja-JP" sz="1600" b="1" dirty="0">
                <a:solidFill>
                  <a:srgbClr val="FF0000"/>
                </a:solidFill>
              </a:rPr>
              <a:t>)</a:t>
            </a:r>
            <a:endParaRPr kumimoji="1" lang="ja-JP" altLang="en-US" sz="1600" b="1">
              <a:solidFill>
                <a:srgbClr val="FF0000"/>
              </a:solidFill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43EFDAEA-D2CE-6146-8E8B-D736B7EE0523}"/>
              </a:ext>
            </a:extLst>
          </p:cNvPr>
          <p:cNvCxnSpPr>
            <a:cxnSpLocks/>
          </p:cNvCxnSpPr>
          <p:nvPr/>
        </p:nvCxnSpPr>
        <p:spPr>
          <a:xfrm>
            <a:off x="2007861" y="4699877"/>
            <a:ext cx="59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D4D997CB-2DD6-4847-A5FD-FD9D4DD15C80}"/>
              </a:ext>
            </a:extLst>
          </p:cNvPr>
          <p:cNvCxnSpPr/>
          <p:nvPr/>
        </p:nvCxnSpPr>
        <p:spPr>
          <a:xfrm>
            <a:off x="2018603" y="4508642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2670C730-28EC-B84A-8ACA-C49A1771DB3A}"/>
              </a:ext>
            </a:extLst>
          </p:cNvPr>
          <p:cNvCxnSpPr/>
          <p:nvPr/>
        </p:nvCxnSpPr>
        <p:spPr>
          <a:xfrm>
            <a:off x="2561150" y="4508642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5930225D-1922-0B4F-9B11-12BAE47A02BF}"/>
              </a:ext>
            </a:extLst>
          </p:cNvPr>
          <p:cNvCxnSpPr/>
          <p:nvPr/>
        </p:nvCxnSpPr>
        <p:spPr>
          <a:xfrm>
            <a:off x="3085009" y="4508642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C0F39AFA-847F-DF4F-A84A-621689D15EBB}"/>
              </a:ext>
            </a:extLst>
          </p:cNvPr>
          <p:cNvCxnSpPr/>
          <p:nvPr/>
        </p:nvCxnSpPr>
        <p:spPr>
          <a:xfrm>
            <a:off x="3563686" y="4508642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7266FD4E-28DE-6140-A818-49C4FBCF77B2}"/>
              </a:ext>
            </a:extLst>
          </p:cNvPr>
          <p:cNvCxnSpPr/>
          <p:nvPr/>
        </p:nvCxnSpPr>
        <p:spPr>
          <a:xfrm>
            <a:off x="4042363" y="451174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2E11080-8621-2F4D-BC0D-16213A8B97AC}"/>
              </a:ext>
            </a:extLst>
          </p:cNvPr>
          <p:cNvCxnSpPr/>
          <p:nvPr/>
        </p:nvCxnSpPr>
        <p:spPr>
          <a:xfrm>
            <a:off x="4521040" y="451174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F5E8754B-CF29-6A49-B86F-5C1967634AFB}"/>
              </a:ext>
            </a:extLst>
          </p:cNvPr>
          <p:cNvCxnSpPr/>
          <p:nvPr/>
        </p:nvCxnSpPr>
        <p:spPr>
          <a:xfrm>
            <a:off x="4999717" y="4508642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1F27D7A8-9F00-7749-9C8F-C4C128875546}"/>
              </a:ext>
            </a:extLst>
          </p:cNvPr>
          <p:cNvCxnSpPr/>
          <p:nvPr/>
        </p:nvCxnSpPr>
        <p:spPr>
          <a:xfrm>
            <a:off x="5501604" y="4508642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43B085DB-B71E-4E4B-B157-5F9A44FEC506}"/>
              </a:ext>
            </a:extLst>
          </p:cNvPr>
          <p:cNvCxnSpPr/>
          <p:nvPr/>
        </p:nvCxnSpPr>
        <p:spPr>
          <a:xfrm>
            <a:off x="5994349" y="4508642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414D1CA3-E5C8-A447-9DB1-21DD3AC24FC1}"/>
              </a:ext>
            </a:extLst>
          </p:cNvPr>
          <p:cNvCxnSpPr/>
          <p:nvPr/>
        </p:nvCxnSpPr>
        <p:spPr>
          <a:xfrm>
            <a:off x="6473026" y="451045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94FFE4A-E9E2-874E-B124-46E4556EF452}"/>
              </a:ext>
            </a:extLst>
          </p:cNvPr>
          <p:cNvSpPr txBox="1"/>
          <p:nvPr/>
        </p:nvSpPr>
        <p:spPr>
          <a:xfrm>
            <a:off x="7978973" y="451386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Clock</a:t>
            </a:r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7BE67CBA-53EB-064A-A588-3E2B93FD8D76}"/>
              </a:ext>
            </a:extLst>
          </p:cNvPr>
          <p:cNvCxnSpPr/>
          <p:nvPr/>
        </p:nvCxnSpPr>
        <p:spPr>
          <a:xfrm>
            <a:off x="6940673" y="450569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5ADCAB24-816F-EF4F-A352-14135A0CB6F5}"/>
              </a:ext>
            </a:extLst>
          </p:cNvPr>
          <p:cNvCxnSpPr/>
          <p:nvPr/>
        </p:nvCxnSpPr>
        <p:spPr>
          <a:xfrm>
            <a:off x="7369300" y="450704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19983550-217A-8A46-BE03-045EE3B9BF56}"/>
              </a:ext>
            </a:extLst>
          </p:cNvPr>
          <p:cNvCxnSpPr>
            <a:cxnSpLocks/>
          </p:cNvCxnSpPr>
          <p:nvPr/>
        </p:nvCxnSpPr>
        <p:spPr>
          <a:xfrm>
            <a:off x="3338226" y="3732224"/>
            <a:ext cx="0" cy="967653"/>
          </a:xfrm>
          <a:prstGeom prst="line">
            <a:avLst/>
          </a:prstGeom>
          <a:ln w="12700">
            <a:solidFill>
              <a:srgbClr val="0419FE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03D95634-7575-554F-B67E-B2C3EEF73583}"/>
              </a:ext>
            </a:extLst>
          </p:cNvPr>
          <p:cNvCxnSpPr>
            <a:cxnSpLocks/>
          </p:cNvCxnSpPr>
          <p:nvPr/>
        </p:nvCxnSpPr>
        <p:spPr>
          <a:xfrm>
            <a:off x="3616920" y="3702290"/>
            <a:ext cx="0" cy="997587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4038C74-91F7-9A45-90AB-9D005BE742DD}"/>
              </a:ext>
            </a:extLst>
          </p:cNvPr>
          <p:cNvCxnSpPr>
            <a:cxnSpLocks/>
          </p:cNvCxnSpPr>
          <p:nvPr/>
        </p:nvCxnSpPr>
        <p:spPr>
          <a:xfrm flipH="1">
            <a:off x="2032180" y="4933574"/>
            <a:ext cx="54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5698473-C1D4-8F41-A111-98B8772AC296}"/>
              </a:ext>
            </a:extLst>
          </p:cNvPr>
          <p:cNvSpPr txBox="1"/>
          <p:nvPr/>
        </p:nvSpPr>
        <p:spPr>
          <a:xfrm>
            <a:off x="1909663" y="497054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 ns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29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C4D1C8-B127-414A-89B6-B4570DB5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970" y="1237958"/>
            <a:ext cx="7661747" cy="502424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6F4227-5E41-7249-B859-636C0159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8086" y="0"/>
            <a:ext cx="9032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9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7687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AAFDAB96-F4F9-F348-9536-8CFE3F313ECE}"/>
              </a:ext>
            </a:extLst>
          </p:cNvPr>
          <p:cNvSpPr>
            <a:spLocks noChangeAspect="1"/>
          </p:cNvSpPr>
          <p:nvPr/>
        </p:nvSpPr>
        <p:spPr>
          <a:xfrm>
            <a:off x="107687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7687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7687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2574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6D896C40-8F61-A54F-B159-6A70E4CF9414}"/>
              </a:ext>
            </a:extLst>
          </p:cNvPr>
          <p:cNvSpPr>
            <a:spLocks noChangeAspect="1"/>
          </p:cNvSpPr>
          <p:nvPr/>
        </p:nvSpPr>
        <p:spPr>
          <a:xfrm>
            <a:off x="212574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25741" y="2819201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2574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7461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C4063645-1BC4-BA40-9643-437814FA422A}"/>
              </a:ext>
            </a:extLst>
          </p:cNvPr>
          <p:cNvSpPr>
            <a:spLocks noChangeAspect="1"/>
          </p:cNvSpPr>
          <p:nvPr/>
        </p:nvSpPr>
        <p:spPr>
          <a:xfrm>
            <a:off x="317461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7460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7460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23477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16135B35-AD77-BA4E-8ACC-2B78B655335A}"/>
              </a:ext>
            </a:extLst>
          </p:cNvPr>
          <p:cNvSpPr>
            <a:spLocks noChangeAspect="1"/>
          </p:cNvSpPr>
          <p:nvPr/>
        </p:nvSpPr>
        <p:spPr>
          <a:xfrm>
            <a:off x="4223476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23475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23475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7234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8BD30BC-133F-8A4D-AF77-6D8E298911DA}"/>
              </a:ext>
            </a:extLst>
          </p:cNvPr>
          <p:cNvSpPr>
            <a:spLocks noChangeAspect="1"/>
          </p:cNvSpPr>
          <p:nvPr/>
        </p:nvSpPr>
        <p:spPr>
          <a:xfrm>
            <a:off x="527234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7233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7233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2120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49099E5F-E834-3046-9118-A89CAEE6E356}"/>
              </a:ext>
            </a:extLst>
          </p:cNvPr>
          <p:cNvSpPr>
            <a:spLocks noChangeAspect="1"/>
          </p:cNvSpPr>
          <p:nvPr/>
        </p:nvSpPr>
        <p:spPr>
          <a:xfrm>
            <a:off x="632120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2120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2120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08856" y="24810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CDE515F-B26F-5F40-901A-546A7F614BB7}"/>
              </a:ext>
            </a:extLst>
          </p:cNvPr>
          <p:cNvSpPr>
            <a:spLocks noChangeAspect="1"/>
          </p:cNvSpPr>
          <p:nvPr/>
        </p:nvSpPr>
        <p:spPr>
          <a:xfrm>
            <a:off x="4747907" y="1219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ADB0DA4-D652-8E4D-93F4-B16E8CFE8ADA}"/>
              </a:ext>
            </a:extLst>
          </p:cNvPr>
          <p:cNvCxnSpPr>
            <a:cxnSpLocks/>
          </p:cNvCxnSpPr>
          <p:nvPr/>
        </p:nvCxnSpPr>
        <p:spPr>
          <a:xfrm flipV="1">
            <a:off x="3833714" y="1722920"/>
            <a:ext cx="181881" cy="95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4041591" y="1604641"/>
            <a:ext cx="706315" cy="147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0F8692DC-E0CD-F449-B35B-EE0DB7138312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688322" y="2677545"/>
            <a:ext cx="1145392" cy="238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DE61274-173C-2948-B659-D99FA14FCB4B}"/>
              </a:ext>
            </a:extLst>
          </p:cNvPr>
          <p:cNvSpPr txBox="1"/>
          <p:nvPr/>
        </p:nvSpPr>
        <p:spPr>
          <a:xfrm>
            <a:off x="5429865" y="13447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格子間原子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2687848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9480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9480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9480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4367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43670" y="3984613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4367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9253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9253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9253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41404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41404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41404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9026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9026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9026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3913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3913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3913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39207" y="363498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2625165" y="2441264"/>
            <a:ext cx="567371" cy="438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>
            <a:extLst>
              <a:ext uri="{FF2B5EF4-FFF2-40B4-BE49-F238E27FC236}">
                <a16:creationId xmlns:a16="http://schemas.microsoft.com/office/drawing/2014/main" id="{C334D7D1-0A84-6C49-8EBB-AFE85203F7C9}"/>
              </a:ext>
            </a:extLst>
          </p:cNvPr>
          <p:cNvSpPr>
            <a:spLocks noChangeAspect="1"/>
          </p:cNvSpPr>
          <p:nvPr/>
        </p:nvSpPr>
        <p:spPr>
          <a:xfrm>
            <a:off x="319253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587DC2F0-2BD4-374A-8938-6CECCD2E81FB}"/>
              </a:ext>
            </a:extLst>
          </p:cNvPr>
          <p:cNvSpPr>
            <a:spLocks noChangeAspect="1"/>
          </p:cNvSpPr>
          <p:nvPr/>
        </p:nvSpPr>
        <p:spPr>
          <a:xfrm>
            <a:off x="4241402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581D8D73-04F1-F94F-84A3-C1659E31B464}"/>
              </a:ext>
            </a:extLst>
          </p:cNvPr>
          <p:cNvSpPr>
            <a:spLocks noChangeAspect="1"/>
          </p:cNvSpPr>
          <p:nvPr/>
        </p:nvSpPr>
        <p:spPr>
          <a:xfrm>
            <a:off x="529026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704278B4-9CC1-E34A-87BE-0F216C73559A}"/>
              </a:ext>
            </a:extLst>
          </p:cNvPr>
          <p:cNvSpPr>
            <a:spLocks noChangeAspect="1"/>
          </p:cNvSpPr>
          <p:nvPr/>
        </p:nvSpPr>
        <p:spPr>
          <a:xfrm>
            <a:off x="6339128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9C2C1D81-00FD-C844-B240-6714CBB424AB}"/>
              </a:ext>
            </a:extLst>
          </p:cNvPr>
          <p:cNvCxnSpPr>
            <a:cxnSpLocks/>
          </p:cNvCxnSpPr>
          <p:nvPr/>
        </p:nvCxnSpPr>
        <p:spPr>
          <a:xfrm flipV="1">
            <a:off x="2491626" y="3561165"/>
            <a:ext cx="1" cy="40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151745E-3A60-4145-8107-753E174DCDBF}"/>
              </a:ext>
            </a:extLst>
          </p:cNvPr>
          <p:cNvSpPr txBox="1"/>
          <p:nvPr/>
        </p:nvSpPr>
        <p:spPr>
          <a:xfrm>
            <a:off x="2470514" y="149710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結晶表面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64917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745426F-5298-954A-9571-ABFB3D2420F5}"/>
              </a:ext>
            </a:extLst>
          </p:cNvPr>
          <p:cNvSpPr/>
          <p:nvPr/>
        </p:nvSpPr>
        <p:spPr>
          <a:xfrm>
            <a:off x="5886557" y="3805961"/>
            <a:ext cx="4646908" cy="1757931"/>
          </a:xfrm>
          <a:prstGeom prst="rect">
            <a:avLst/>
          </a:prstGeom>
          <a:solidFill>
            <a:srgbClr val="C00000">
              <a:alpha val="1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5" name="Picture 1" descr="page29image3300875120">
            <a:extLst>
              <a:ext uri="{FF2B5EF4-FFF2-40B4-BE49-F238E27FC236}">
                <a16:creationId xmlns:a16="http://schemas.microsoft.com/office/drawing/2014/main" id="{DD28714D-A84C-1B42-805F-2BD889C71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590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9image3302352752">
            <a:extLst>
              <a:ext uri="{FF2B5EF4-FFF2-40B4-BE49-F238E27FC236}">
                <a16:creationId xmlns:a16="http://schemas.microsoft.com/office/drawing/2014/main" id="{9BC169CF-E192-C64D-99D2-3999ADBD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18" y="154983"/>
            <a:ext cx="2159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4411FFEF-9125-3246-8B5F-877C20BA0A21}"/>
              </a:ext>
            </a:extLst>
          </p:cNvPr>
          <p:cNvGrpSpPr/>
          <p:nvPr/>
        </p:nvGrpSpPr>
        <p:grpSpPr>
          <a:xfrm>
            <a:off x="440874" y="2943642"/>
            <a:ext cx="5161918" cy="2355741"/>
            <a:chOff x="440874" y="2943642"/>
            <a:chExt cx="5161918" cy="2355741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9B8FBBD-FC04-EB48-9D39-0650CC37ECA2}"/>
                </a:ext>
              </a:extLst>
            </p:cNvPr>
            <p:cNvSpPr/>
            <p:nvPr/>
          </p:nvSpPr>
          <p:spPr>
            <a:xfrm>
              <a:off x="1185240" y="2943642"/>
              <a:ext cx="3567624" cy="23557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DA698D7-39FA-5F42-8E1D-774E60BA1B0F}"/>
                </a:ext>
              </a:extLst>
            </p:cNvPr>
            <p:cNvSpPr txBox="1"/>
            <p:nvPr/>
          </p:nvSpPr>
          <p:spPr>
            <a:xfrm>
              <a:off x="1185240" y="2943642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STI(</a:t>
              </a:r>
              <a:r>
                <a:rPr kumimoji="1" lang="ja-JP" altLang="en-US"/>
                <a:t>酸化膜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4C7D830-9445-6F4D-8FCB-E3E82FFB81BE}"/>
                </a:ext>
              </a:extLst>
            </p:cNvPr>
            <p:cNvSpPr/>
            <p:nvPr/>
          </p:nvSpPr>
          <p:spPr>
            <a:xfrm>
              <a:off x="1822177" y="3871084"/>
              <a:ext cx="2293749" cy="50085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FB57CA-DFF7-684A-8714-6A15874BC298}"/>
                </a:ext>
              </a:extLst>
            </p:cNvPr>
            <p:cNvSpPr txBox="1"/>
            <p:nvPr/>
          </p:nvSpPr>
          <p:spPr>
            <a:xfrm>
              <a:off x="2599410" y="396500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Gate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CF75CFA5-6847-E445-B6F5-BD1141B69F9C}"/>
                </a:ext>
              </a:extLst>
            </p:cNvPr>
            <p:cNvSpPr/>
            <p:nvPr/>
          </p:nvSpPr>
          <p:spPr>
            <a:xfrm>
              <a:off x="2387865" y="3354731"/>
              <a:ext cx="1162372" cy="500855"/>
            </a:xfrm>
            <a:prstGeom prst="rect">
              <a:avLst/>
            </a:prstGeom>
            <a:solidFill>
              <a:srgbClr val="0419FE"/>
            </a:solidFill>
            <a:ln>
              <a:solidFill>
                <a:srgbClr val="010D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10D4604-3FF1-2A45-87A8-92E6B905B25C}"/>
                </a:ext>
              </a:extLst>
            </p:cNvPr>
            <p:cNvSpPr txBox="1"/>
            <p:nvPr/>
          </p:nvSpPr>
          <p:spPr>
            <a:xfrm>
              <a:off x="2563341" y="342049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Drain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697E855-8363-5347-A24E-76D62425824A}"/>
                </a:ext>
              </a:extLst>
            </p:cNvPr>
            <p:cNvSpPr/>
            <p:nvPr/>
          </p:nvSpPr>
          <p:spPr>
            <a:xfrm>
              <a:off x="2387865" y="4378932"/>
              <a:ext cx="1162372" cy="500855"/>
            </a:xfrm>
            <a:prstGeom prst="rect">
              <a:avLst/>
            </a:prstGeom>
            <a:solidFill>
              <a:srgbClr val="0419FE"/>
            </a:solidFill>
            <a:ln>
              <a:solidFill>
                <a:srgbClr val="010D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45A5C2AF-3CF9-2B4C-B8F7-DCE7A8DDF3AB}"/>
                </a:ext>
              </a:extLst>
            </p:cNvPr>
            <p:cNvSpPr txBox="1"/>
            <p:nvPr/>
          </p:nvSpPr>
          <p:spPr>
            <a:xfrm>
              <a:off x="2516847" y="444469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Source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7ADF5C4-C969-9F45-956D-A94D16A9D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874" y="4241346"/>
              <a:ext cx="5161918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E0359D9-C5E5-5D49-8BA0-56DF9E764E81}"/>
              </a:ext>
            </a:extLst>
          </p:cNvPr>
          <p:cNvSpPr/>
          <p:nvPr/>
        </p:nvSpPr>
        <p:spPr>
          <a:xfrm>
            <a:off x="7063137" y="3016119"/>
            <a:ext cx="2293749" cy="500855"/>
          </a:xfrm>
          <a:prstGeom prst="rect">
            <a:avLst/>
          </a:prstGeom>
          <a:solidFill>
            <a:srgbClr val="C00000"/>
          </a:solidFill>
          <a:ln>
            <a:solidFill>
              <a:srgbClr val="7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2FF96AE-8001-8447-AAB3-DD10BAAEEE7A}"/>
              </a:ext>
            </a:extLst>
          </p:cNvPr>
          <p:cNvSpPr/>
          <p:nvPr/>
        </p:nvSpPr>
        <p:spPr>
          <a:xfrm>
            <a:off x="5886557" y="3516975"/>
            <a:ext cx="4646908" cy="2940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F56A741-6533-7748-B3E0-9F16CDC521E7}"/>
              </a:ext>
            </a:extLst>
          </p:cNvPr>
          <p:cNvSpPr/>
          <p:nvPr/>
        </p:nvSpPr>
        <p:spPr>
          <a:xfrm>
            <a:off x="5886557" y="3516974"/>
            <a:ext cx="1176580" cy="1519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85A3F46-E3FF-6642-869C-8A8D55308F2B}"/>
              </a:ext>
            </a:extLst>
          </p:cNvPr>
          <p:cNvSpPr/>
          <p:nvPr/>
        </p:nvSpPr>
        <p:spPr>
          <a:xfrm>
            <a:off x="9356886" y="3516974"/>
            <a:ext cx="1176579" cy="1519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63CC882-79FF-5A41-B3A7-7629752C42BE}"/>
              </a:ext>
            </a:extLst>
          </p:cNvPr>
          <p:cNvSpPr txBox="1"/>
          <p:nvPr/>
        </p:nvSpPr>
        <p:spPr>
          <a:xfrm>
            <a:off x="6150078" y="514543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p-SI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4EC4E63-4633-3D47-83AA-73CBFB0A89C5}"/>
              </a:ext>
            </a:extLst>
          </p:cNvPr>
          <p:cNvSpPr txBox="1"/>
          <p:nvPr/>
        </p:nvSpPr>
        <p:spPr>
          <a:xfrm>
            <a:off x="5899738" y="355601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STI</a:t>
            </a:r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E25419-D38F-6F42-BA29-E4C7DB7DD274}"/>
              </a:ext>
            </a:extLst>
          </p:cNvPr>
          <p:cNvSpPr txBox="1"/>
          <p:nvPr/>
        </p:nvSpPr>
        <p:spPr>
          <a:xfrm>
            <a:off x="7864403" y="308755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Gate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07FF94E-49E5-834E-ABE5-5CFB21C5767E}"/>
              </a:ext>
            </a:extLst>
          </p:cNvPr>
          <p:cNvSpPr/>
          <p:nvPr/>
        </p:nvSpPr>
        <p:spPr>
          <a:xfrm>
            <a:off x="6963190" y="3815241"/>
            <a:ext cx="102967" cy="1211548"/>
          </a:xfrm>
          <a:prstGeom prst="ellipse">
            <a:avLst/>
          </a:prstGeom>
          <a:solidFill>
            <a:srgbClr val="FCFFB2"/>
          </a:solidFill>
          <a:ln>
            <a:solidFill>
              <a:srgbClr val="FCFFB2"/>
            </a:solidFill>
          </a:ln>
          <a:effectLst>
            <a:glow rad="63500">
              <a:schemeClr val="accent4">
                <a:satMod val="175000"/>
                <a:alpha val="17000"/>
              </a:schemeClr>
            </a:glow>
            <a:outerShdw blurRad="63500" sx="102000" sy="102000" algn="ctr" rotWithShape="0">
              <a:srgbClr val="FFFF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5E0C6B-A306-354B-A08B-939D21103D07}"/>
              </a:ext>
            </a:extLst>
          </p:cNvPr>
          <p:cNvSpPr/>
          <p:nvPr/>
        </p:nvSpPr>
        <p:spPr>
          <a:xfrm>
            <a:off x="9353866" y="3805960"/>
            <a:ext cx="102967" cy="1211548"/>
          </a:xfrm>
          <a:prstGeom prst="ellipse">
            <a:avLst/>
          </a:prstGeom>
          <a:solidFill>
            <a:srgbClr val="FCFFB2"/>
          </a:solidFill>
          <a:ln>
            <a:solidFill>
              <a:srgbClr val="FCFFB2"/>
            </a:solidFill>
          </a:ln>
          <a:effectLst>
            <a:glow rad="63500">
              <a:schemeClr val="accent4">
                <a:satMod val="175000"/>
                <a:alpha val="17000"/>
              </a:schemeClr>
            </a:glow>
            <a:outerShdw blurRad="63500" sx="102000" sy="102000" algn="ctr" rotWithShape="0">
              <a:srgbClr val="FFFF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8511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page7image2698813616">
            <a:extLst>
              <a:ext uri="{FF2B5EF4-FFF2-40B4-BE49-F238E27FC236}">
                <a16:creationId xmlns:a16="http://schemas.microsoft.com/office/drawing/2014/main" id="{2402570B-04CF-C543-8132-C6DE403D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98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page24image46065616">
            <a:extLst>
              <a:ext uri="{FF2B5EF4-FFF2-40B4-BE49-F238E27FC236}">
                <a16:creationId xmlns:a16="http://schemas.microsoft.com/office/drawing/2014/main" id="{72AD0299-EDE4-F04B-BE97-C1D090CC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047460"/>
            <a:ext cx="8454886" cy="34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page51image327682688">
            <a:extLst>
              <a:ext uri="{FF2B5EF4-FFF2-40B4-BE49-F238E27FC236}">
                <a16:creationId xmlns:a16="http://schemas.microsoft.com/office/drawing/2014/main" id="{8B11B09F-ED6A-2041-BD69-4C6E128ED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3"/>
          <a:stretch/>
        </p:blipFill>
        <p:spPr bwMode="auto">
          <a:xfrm>
            <a:off x="5210864" y="-1232452"/>
            <a:ext cx="5270500" cy="36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16image1525615568">
            <a:extLst>
              <a:ext uri="{FF2B5EF4-FFF2-40B4-BE49-F238E27FC236}">
                <a16:creationId xmlns:a16="http://schemas.microsoft.com/office/drawing/2014/main" id="{B801D561-FCD2-DD4C-B1B3-8B2FC3C2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5" y="2865120"/>
            <a:ext cx="67437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9image19479792">
            <a:extLst>
              <a:ext uri="{FF2B5EF4-FFF2-40B4-BE49-F238E27FC236}">
                <a16:creationId xmlns:a16="http://schemas.microsoft.com/office/drawing/2014/main" id="{2C38F1F9-AD8C-7E4B-B96D-6F2549A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/>
          </p:cNvCxnSpPr>
          <p:nvPr/>
        </p:nvCxnSpPr>
        <p:spPr>
          <a:xfrm flipH="1" flipV="1">
            <a:off x="5287469" y="1853614"/>
            <a:ext cx="1218478" cy="3059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3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age19image19479792">
            <a:extLst>
              <a:ext uri="{FF2B5EF4-FFF2-40B4-BE49-F238E27FC236}">
                <a16:creationId xmlns:a16="http://schemas.microsoft.com/office/drawing/2014/main" id="{739AFB1E-8EDE-FA4D-B563-58F80A62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73" y="6858000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20F5965-7C27-914A-9433-9ABD0D527965}"/>
              </a:ext>
            </a:extLst>
          </p:cNvPr>
          <p:cNvSpPr/>
          <p:nvPr/>
        </p:nvSpPr>
        <p:spPr>
          <a:xfrm>
            <a:off x="9678200" y="359042"/>
            <a:ext cx="407430" cy="178938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742A04-0701-0D4C-A964-4ACBA1FDEC12}"/>
              </a:ext>
            </a:extLst>
          </p:cNvPr>
          <p:cNvSpPr txBox="1"/>
          <p:nvPr/>
        </p:nvSpPr>
        <p:spPr>
          <a:xfrm>
            <a:off x="3091430" y="-455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ピクセルモジュール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126124-985B-DD45-BC1D-F750E69189BB}"/>
              </a:ext>
            </a:extLst>
          </p:cNvPr>
          <p:cNvSpPr txBox="1"/>
          <p:nvPr/>
        </p:nvSpPr>
        <p:spPr>
          <a:xfrm>
            <a:off x="7269226" y="2269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FE</a:t>
            </a:r>
            <a:r>
              <a:rPr lang="ja-JP" altLang="en-US"/>
              <a:t>チップ</a:t>
            </a:r>
            <a:r>
              <a:rPr kumimoji="1" lang="en-US" altLang="ja-JP" dirty="0"/>
              <a:t>: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A1C5B6-D46F-2A43-8F03-80BBF3C61013}"/>
              </a:ext>
            </a:extLst>
          </p:cNvPr>
          <p:cNvSpPr>
            <a:spLocks noChangeAspect="1"/>
          </p:cNvSpPr>
          <p:nvPr/>
        </p:nvSpPr>
        <p:spPr>
          <a:xfrm>
            <a:off x="8924651" y="359043"/>
            <a:ext cx="755600" cy="1789383"/>
          </a:xfrm>
          <a:prstGeom prst="rect">
            <a:avLst/>
          </a:prstGeom>
          <a:solidFill>
            <a:srgbClr val="51F6FF">
              <a:alpha val="25098"/>
            </a:srgbClr>
          </a:solidFill>
          <a:ln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4F0F4F2-CCC9-FF4B-8C1E-70B3F4DBE3F7}"/>
              </a:ext>
            </a:extLst>
          </p:cNvPr>
          <p:cNvSpPr/>
          <p:nvPr/>
        </p:nvSpPr>
        <p:spPr>
          <a:xfrm>
            <a:off x="8517222" y="353250"/>
            <a:ext cx="407430" cy="178938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8F08382-0FE3-F24C-B8EB-EEDBE2423E54}"/>
              </a:ext>
            </a:extLst>
          </p:cNvPr>
          <p:cNvSpPr/>
          <p:nvPr/>
        </p:nvSpPr>
        <p:spPr>
          <a:xfrm flipV="1">
            <a:off x="8517222" y="38007"/>
            <a:ext cx="1568408" cy="324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3625731-4E82-B449-9582-15F7B268EEEB}"/>
              </a:ext>
            </a:extLst>
          </p:cNvPr>
          <p:cNvSpPr txBox="1"/>
          <p:nvPr/>
        </p:nvSpPr>
        <p:spPr>
          <a:xfrm>
            <a:off x="8873338" y="877676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normal</a:t>
            </a:r>
          </a:p>
          <a:p>
            <a:pPr algn="ctr"/>
            <a:r>
              <a:rPr lang="en-US" altLang="ja-JP" sz="1600" dirty="0"/>
              <a:t>(</a:t>
            </a:r>
            <a:r>
              <a:rPr lang="ja-JP" altLang="en-US" sz="1600"/>
              <a:t>欠損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873C97D-13C8-D747-A344-0B807F238B10}"/>
              </a:ext>
            </a:extLst>
          </p:cNvPr>
          <p:cNvSpPr txBox="1"/>
          <p:nvPr/>
        </p:nvSpPr>
        <p:spPr>
          <a:xfrm>
            <a:off x="8449024" y="854334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long</a:t>
            </a:r>
            <a:endParaRPr kumimoji="1" lang="ja-JP" altLang="en-US" sz="16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9F3D42-2E18-7C42-BC4E-438A382746EA}"/>
              </a:ext>
            </a:extLst>
          </p:cNvPr>
          <p:cNvSpPr txBox="1"/>
          <p:nvPr/>
        </p:nvSpPr>
        <p:spPr>
          <a:xfrm>
            <a:off x="9627211" y="883760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long</a:t>
            </a:r>
            <a:endParaRPr kumimoji="1" lang="ja-JP" altLang="en-US" sz="16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3498F9-3C24-A844-825C-EEC13FFF18DE}"/>
              </a:ext>
            </a:extLst>
          </p:cNvPr>
          <p:cNvSpPr txBox="1"/>
          <p:nvPr/>
        </p:nvSpPr>
        <p:spPr>
          <a:xfrm>
            <a:off x="8917785" y="29249"/>
            <a:ext cx="786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ganged</a:t>
            </a:r>
            <a:endParaRPr kumimoji="1" lang="ja-JP" altLang="en-US" sz="160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450D32D-9E64-4F4C-88D8-C2978882F735}"/>
              </a:ext>
            </a:extLst>
          </p:cNvPr>
          <p:cNvCxnSpPr>
            <a:cxnSpLocks/>
          </p:cNvCxnSpPr>
          <p:nvPr/>
        </p:nvCxnSpPr>
        <p:spPr>
          <a:xfrm flipH="1" flipV="1">
            <a:off x="9601077" y="1209088"/>
            <a:ext cx="288000" cy="1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68B92E6-B41C-A14F-ABBE-6841471480D9}"/>
              </a:ext>
            </a:extLst>
          </p:cNvPr>
          <p:cNvCxnSpPr>
            <a:cxnSpLocks/>
          </p:cNvCxnSpPr>
          <p:nvPr/>
        </p:nvCxnSpPr>
        <p:spPr>
          <a:xfrm>
            <a:off x="9265257" y="301475"/>
            <a:ext cx="0" cy="612000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DB10475-550D-7140-A331-1A90ED0C8F27}"/>
              </a:ext>
            </a:extLst>
          </p:cNvPr>
          <p:cNvCxnSpPr>
            <a:cxnSpLocks/>
          </p:cNvCxnSpPr>
          <p:nvPr/>
        </p:nvCxnSpPr>
        <p:spPr>
          <a:xfrm flipH="1" flipV="1">
            <a:off x="8714981" y="1202499"/>
            <a:ext cx="288000" cy="1"/>
          </a:xfrm>
          <a:prstGeom prst="straightConnector1">
            <a:avLst/>
          </a:prstGeom>
          <a:ln w="25400">
            <a:solidFill>
              <a:srgbClr val="1412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D271C8E-18CF-E04F-9DF4-2D775C9A4699}"/>
              </a:ext>
            </a:extLst>
          </p:cNvPr>
          <p:cNvSpPr txBox="1"/>
          <p:nvPr/>
        </p:nvSpPr>
        <p:spPr>
          <a:xfrm>
            <a:off x="9261947" y="391145"/>
            <a:ext cx="6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1412FF"/>
                </a:solidFill>
              </a:rPr>
              <a:t>補完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4EB2808-1862-FF40-A5B8-40DF1E83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140" y="339185"/>
            <a:ext cx="3353911" cy="1707446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C933F9B-4C8E-5742-B4F9-06993FBDFEDE}"/>
              </a:ext>
            </a:extLst>
          </p:cNvPr>
          <p:cNvSpPr txBox="1"/>
          <p:nvPr/>
        </p:nvSpPr>
        <p:spPr>
          <a:xfrm>
            <a:off x="5170230" y="6399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chemeClr val="bg1"/>
                </a:solidFill>
              </a:rPr>
              <a:t>欠損</a:t>
            </a:r>
            <a:endParaRPr lang="en-US" altLang="ja-JP" sz="1400" dirty="0">
              <a:solidFill>
                <a:schemeClr val="bg1"/>
              </a:solidFill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C13FC63-3394-F34D-B83D-AE523EC303E0}"/>
              </a:ext>
            </a:extLst>
          </p:cNvPr>
          <p:cNvCxnSpPr>
            <a:cxnSpLocks/>
          </p:cNvCxnSpPr>
          <p:nvPr/>
        </p:nvCxnSpPr>
        <p:spPr>
          <a:xfrm>
            <a:off x="5017124" y="915349"/>
            <a:ext cx="180000" cy="0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BADE920-B469-AA4C-8BF1-6FB4947EE54A}"/>
              </a:ext>
            </a:extLst>
          </p:cNvPr>
          <p:cNvCxnSpPr>
            <a:cxnSpLocks/>
          </p:cNvCxnSpPr>
          <p:nvPr/>
        </p:nvCxnSpPr>
        <p:spPr>
          <a:xfrm flipV="1">
            <a:off x="4657124" y="778613"/>
            <a:ext cx="540000" cy="0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28D0E43-C296-8440-B365-CAFCF2BBA8A1}"/>
              </a:ext>
            </a:extLst>
          </p:cNvPr>
          <p:cNvCxnSpPr>
            <a:cxnSpLocks/>
          </p:cNvCxnSpPr>
          <p:nvPr/>
        </p:nvCxnSpPr>
        <p:spPr>
          <a:xfrm flipH="1">
            <a:off x="5660447" y="934310"/>
            <a:ext cx="216000" cy="0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CDBD6974-E176-8F40-891E-0190A1E34A6B}"/>
              </a:ext>
            </a:extLst>
          </p:cNvPr>
          <p:cNvCxnSpPr>
            <a:cxnSpLocks/>
          </p:cNvCxnSpPr>
          <p:nvPr/>
        </p:nvCxnSpPr>
        <p:spPr>
          <a:xfrm flipH="1">
            <a:off x="5673894" y="765166"/>
            <a:ext cx="576000" cy="0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39CF494-C270-3645-B348-549290BC9D22}"/>
              </a:ext>
            </a:extLst>
          </p:cNvPr>
          <p:cNvCxnSpPr>
            <a:cxnSpLocks/>
          </p:cNvCxnSpPr>
          <p:nvPr/>
        </p:nvCxnSpPr>
        <p:spPr>
          <a:xfrm flipH="1" flipV="1">
            <a:off x="5693406" y="1135035"/>
            <a:ext cx="568082" cy="318658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E75201A-F1F5-8041-81D7-D6DF89FD45EE}"/>
              </a:ext>
            </a:extLst>
          </p:cNvPr>
          <p:cNvCxnSpPr>
            <a:cxnSpLocks/>
          </p:cNvCxnSpPr>
          <p:nvPr/>
        </p:nvCxnSpPr>
        <p:spPr>
          <a:xfrm flipH="1" flipV="1">
            <a:off x="5639676" y="1216162"/>
            <a:ext cx="144000" cy="279892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1C6D0FE-2AD7-404E-B54D-89A20FFC3A21}"/>
              </a:ext>
            </a:extLst>
          </p:cNvPr>
          <p:cNvCxnSpPr>
            <a:cxnSpLocks/>
          </p:cNvCxnSpPr>
          <p:nvPr/>
        </p:nvCxnSpPr>
        <p:spPr>
          <a:xfrm flipH="1" flipV="1">
            <a:off x="5445570" y="1234607"/>
            <a:ext cx="3386" cy="331064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8C36895E-6040-9048-8D6C-D0793304FC7B}"/>
              </a:ext>
            </a:extLst>
          </p:cNvPr>
          <p:cNvCxnSpPr>
            <a:cxnSpLocks/>
          </p:cNvCxnSpPr>
          <p:nvPr/>
        </p:nvCxnSpPr>
        <p:spPr>
          <a:xfrm flipV="1">
            <a:off x="4999358" y="1234607"/>
            <a:ext cx="185741" cy="284616"/>
          </a:xfrm>
          <a:prstGeom prst="straightConnector1">
            <a:avLst/>
          </a:prstGeom>
          <a:ln w="25400"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1D8FF9C8-4CE6-C540-AA81-F99FC379C0E2}"/>
              </a:ext>
            </a:extLst>
          </p:cNvPr>
          <p:cNvCxnSpPr>
            <a:cxnSpLocks/>
          </p:cNvCxnSpPr>
          <p:nvPr/>
        </p:nvCxnSpPr>
        <p:spPr>
          <a:xfrm>
            <a:off x="3535011" y="1453693"/>
            <a:ext cx="1464347" cy="0"/>
          </a:xfrm>
          <a:prstGeom prst="straightConnector1">
            <a:avLst/>
          </a:prstGeom>
          <a:ln w="19050">
            <a:solidFill>
              <a:srgbClr val="1412FF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F4E078E9-CE88-2B4D-A85D-00EA208057ED}"/>
              </a:ext>
            </a:extLst>
          </p:cNvPr>
          <p:cNvCxnSpPr>
            <a:cxnSpLocks/>
          </p:cNvCxnSpPr>
          <p:nvPr/>
        </p:nvCxnSpPr>
        <p:spPr>
          <a:xfrm>
            <a:off x="3535011" y="784868"/>
            <a:ext cx="991069" cy="0"/>
          </a:xfrm>
          <a:prstGeom prst="straightConnector1">
            <a:avLst/>
          </a:prstGeom>
          <a:ln w="19050">
            <a:solidFill>
              <a:srgbClr val="1412FF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716DA19-DCE9-4A4C-AD48-C0B035B23105}"/>
              </a:ext>
            </a:extLst>
          </p:cNvPr>
          <p:cNvSpPr txBox="1"/>
          <p:nvPr/>
        </p:nvSpPr>
        <p:spPr>
          <a:xfrm>
            <a:off x="5689381" y="391145"/>
            <a:ext cx="6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1412FF"/>
                </a:solidFill>
              </a:rPr>
              <a:t>補完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06BED0EF-C9F1-894C-90C1-53FE981CE6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25" t="-780" r="204" b="14576"/>
          <a:stretch/>
        </p:blipFill>
        <p:spPr>
          <a:xfrm>
            <a:off x="2531232" y="3051004"/>
            <a:ext cx="3591513" cy="2436733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509DB47-949A-F04A-8E34-57EF67E8075C}"/>
              </a:ext>
            </a:extLst>
          </p:cNvPr>
          <p:cNvSpPr txBox="1"/>
          <p:nvPr/>
        </p:nvSpPr>
        <p:spPr>
          <a:xfrm>
            <a:off x="2819388" y="2027480"/>
            <a:ext cx="260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Injected charge = 35000 e</a:t>
            </a:r>
            <a:endParaRPr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2B1E806D-6A0A-A044-AD5B-DCBFC723AEB8}"/>
              </a:ext>
            </a:extLst>
          </p:cNvPr>
          <p:cNvCxnSpPr>
            <a:cxnSpLocks/>
          </p:cNvCxnSpPr>
          <p:nvPr/>
        </p:nvCxnSpPr>
        <p:spPr>
          <a:xfrm>
            <a:off x="4593098" y="3784826"/>
            <a:ext cx="0" cy="1619125"/>
          </a:xfrm>
          <a:prstGeom prst="line">
            <a:avLst/>
          </a:prstGeom>
          <a:ln w="12700">
            <a:solidFill>
              <a:srgbClr val="141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FD594CC1-2D38-3048-9588-5D271D216E93}"/>
              </a:ext>
            </a:extLst>
          </p:cNvPr>
          <p:cNvCxnSpPr>
            <a:cxnSpLocks/>
          </p:cNvCxnSpPr>
          <p:nvPr/>
        </p:nvCxnSpPr>
        <p:spPr>
          <a:xfrm>
            <a:off x="4593098" y="4819335"/>
            <a:ext cx="854439" cy="0"/>
          </a:xfrm>
          <a:prstGeom prst="straightConnector1">
            <a:avLst/>
          </a:prstGeom>
          <a:ln w="12700">
            <a:solidFill>
              <a:srgbClr val="141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EF42C64-1CE3-7041-9909-6315F7B4C883}"/>
              </a:ext>
            </a:extLst>
          </p:cNvPr>
          <p:cNvSpPr txBox="1"/>
          <p:nvPr/>
        </p:nvSpPr>
        <p:spPr>
          <a:xfrm>
            <a:off x="4645779" y="43886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1412FF"/>
                </a:solidFill>
              </a:rPr>
              <a:t>再較正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1C97341-8D51-BB4E-9B82-20A6C7EA9C3E}"/>
              </a:ext>
            </a:extLst>
          </p:cNvPr>
          <p:cNvSpPr txBox="1"/>
          <p:nvPr/>
        </p:nvSpPr>
        <p:spPr>
          <a:xfrm rot="16200000">
            <a:off x="1742923" y="32877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# of </a:t>
            </a:r>
            <a:r>
              <a:rPr lang="en-US" altLang="ja-JP" sz="1100" dirty="0"/>
              <a:t>FEs</a:t>
            </a:r>
            <a:endParaRPr kumimoji="1" lang="ja-JP" altLang="en-US" sz="110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029C463-D194-D640-A081-9D93C6265C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5159291" y="2782042"/>
            <a:ext cx="149403" cy="117642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4B5BC417-EC24-924F-AE88-F0D0D9772F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052" t="50797" r="66229" b="29670"/>
          <a:stretch/>
        </p:blipFill>
        <p:spPr>
          <a:xfrm rot="5400000">
            <a:off x="4892019" y="3248110"/>
            <a:ext cx="110431" cy="55414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C281DF-88C8-4142-A55A-BFF24C91F6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4808986" y="3453280"/>
            <a:ext cx="184355" cy="443997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43CADC8-D31B-E249-85E9-26D26266784A}"/>
              </a:ext>
            </a:extLst>
          </p:cNvPr>
          <p:cNvSpPr txBox="1"/>
          <p:nvPr/>
        </p:nvSpPr>
        <p:spPr>
          <a:xfrm>
            <a:off x="2322616" y="53126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0</a:t>
            </a:r>
            <a:endParaRPr kumimoji="1" lang="ja-JP" altLang="en-US" sz="12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35C1779-9C1A-6F4D-9716-E025C10A4684}"/>
              </a:ext>
            </a:extLst>
          </p:cNvPr>
          <p:cNvSpPr txBox="1"/>
          <p:nvPr/>
        </p:nvSpPr>
        <p:spPr>
          <a:xfrm>
            <a:off x="2202459" y="316296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450</a:t>
            </a:r>
            <a:endParaRPr kumimoji="1" lang="ja-JP" altLang="en-US" sz="120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28C97A4-90F6-7144-85D7-3E03190A0FE1}"/>
              </a:ext>
            </a:extLst>
          </p:cNvPr>
          <p:cNvSpPr txBox="1"/>
          <p:nvPr/>
        </p:nvSpPr>
        <p:spPr>
          <a:xfrm>
            <a:off x="2196156" y="340061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400</a:t>
            </a:r>
            <a:endParaRPr kumimoji="1" lang="ja-JP" altLang="en-US" sz="12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C7C2077-9918-1347-9691-BF6246239300}"/>
              </a:ext>
            </a:extLst>
          </p:cNvPr>
          <p:cNvSpPr txBox="1"/>
          <p:nvPr/>
        </p:nvSpPr>
        <p:spPr>
          <a:xfrm>
            <a:off x="2189853" y="363733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35</a:t>
            </a:r>
            <a:r>
              <a:rPr kumimoji="1" lang="en-US" altLang="ja-JP" sz="1200" dirty="0"/>
              <a:t>0</a:t>
            </a:r>
            <a:endParaRPr kumimoji="1" lang="ja-JP" altLang="en-US" sz="120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99EAAFC-EC8A-C542-AF32-BE485765BF11}"/>
              </a:ext>
            </a:extLst>
          </p:cNvPr>
          <p:cNvSpPr txBox="1"/>
          <p:nvPr/>
        </p:nvSpPr>
        <p:spPr>
          <a:xfrm>
            <a:off x="2187662" y="387496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30</a:t>
            </a:r>
            <a:r>
              <a:rPr kumimoji="1" lang="en-US" altLang="ja-JP" sz="1200" dirty="0"/>
              <a:t>0</a:t>
            </a:r>
            <a:endParaRPr kumimoji="1" lang="ja-JP" altLang="en-US" sz="120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EC915B0-58F6-2C45-80DD-E2B30120D1D9}"/>
              </a:ext>
            </a:extLst>
          </p:cNvPr>
          <p:cNvSpPr txBox="1"/>
          <p:nvPr/>
        </p:nvSpPr>
        <p:spPr>
          <a:xfrm>
            <a:off x="2185471" y="412645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250</a:t>
            </a:r>
            <a:endParaRPr kumimoji="1" lang="ja-JP" altLang="en-US" sz="120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BFA2358-1C82-9246-9832-2485398E2C36}"/>
              </a:ext>
            </a:extLst>
          </p:cNvPr>
          <p:cNvSpPr txBox="1"/>
          <p:nvPr/>
        </p:nvSpPr>
        <p:spPr>
          <a:xfrm>
            <a:off x="2193335" y="43886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2</a:t>
            </a:r>
            <a:r>
              <a:rPr lang="en-US" altLang="ja-JP" sz="1200" dirty="0"/>
              <a:t>0</a:t>
            </a:r>
            <a:r>
              <a:rPr kumimoji="1" lang="en-US" altLang="ja-JP" sz="1200" dirty="0"/>
              <a:t>0</a:t>
            </a:r>
            <a:endParaRPr kumimoji="1" lang="ja-JP" altLang="en-US" sz="120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5650B7F-38EA-AB4A-9F83-2587AEA65736}"/>
              </a:ext>
            </a:extLst>
          </p:cNvPr>
          <p:cNvSpPr txBox="1"/>
          <p:nvPr/>
        </p:nvSpPr>
        <p:spPr>
          <a:xfrm>
            <a:off x="2177230" y="461418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15</a:t>
            </a:r>
            <a:r>
              <a:rPr kumimoji="1" lang="en-US" altLang="ja-JP" sz="1200" dirty="0"/>
              <a:t>0</a:t>
            </a:r>
            <a:endParaRPr kumimoji="1" lang="ja-JP" altLang="en-US" sz="12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B710FEA-B6F1-764A-8201-AAD4B663A73C}"/>
              </a:ext>
            </a:extLst>
          </p:cNvPr>
          <p:cNvSpPr txBox="1"/>
          <p:nvPr/>
        </p:nvSpPr>
        <p:spPr>
          <a:xfrm>
            <a:off x="2169892" y="485091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10</a:t>
            </a:r>
            <a:r>
              <a:rPr kumimoji="1" lang="en-US" altLang="ja-JP" sz="1200" dirty="0"/>
              <a:t>0</a:t>
            </a:r>
            <a:endParaRPr kumimoji="1" lang="ja-JP" altLang="en-US" sz="120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E335B86-ACC1-3440-AA1E-48193215BDC3}"/>
              </a:ext>
            </a:extLst>
          </p:cNvPr>
          <p:cNvSpPr txBox="1"/>
          <p:nvPr/>
        </p:nvSpPr>
        <p:spPr>
          <a:xfrm>
            <a:off x="2258959" y="510307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50</a:t>
            </a:r>
            <a:endParaRPr kumimoji="1" lang="ja-JP" altLang="en-US" sz="120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959410E-8A95-4C46-A116-7C478E4AC3A8}"/>
              </a:ext>
            </a:extLst>
          </p:cNvPr>
          <p:cNvSpPr txBox="1"/>
          <p:nvPr/>
        </p:nvSpPr>
        <p:spPr>
          <a:xfrm>
            <a:off x="2327614" y="5430221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-2.5</a:t>
            </a:r>
            <a:endParaRPr kumimoji="1" lang="ja-JP" altLang="en-US" sz="120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CA0765F-5CB5-2C49-8404-6112AECA1F32}"/>
              </a:ext>
            </a:extLst>
          </p:cNvPr>
          <p:cNvSpPr txBox="1"/>
          <p:nvPr/>
        </p:nvSpPr>
        <p:spPr>
          <a:xfrm>
            <a:off x="3128578" y="54266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0</a:t>
            </a:r>
            <a:endParaRPr kumimoji="1" lang="ja-JP" altLang="en-US" sz="120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265CE35-A914-D84D-ACDB-5789522E9A2C}"/>
              </a:ext>
            </a:extLst>
          </p:cNvPr>
          <p:cNvSpPr txBox="1"/>
          <p:nvPr/>
        </p:nvSpPr>
        <p:spPr>
          <a:xfrm>
            <a:off x="3739576" y="5420838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2.5</a:t>
            </a:r>
            <a:endParaRPr kumimoji="1" lang="ja-JP" altLang="en-US" sz="1200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2345D85-F80E-9446-8CB2-EE013F8008CC}"/>
              </a:ext>
            </a:extLst>
          </p:cNvPr>
          <p:cNvSpPr txBox="1"/>
          <p:nvPr/>
        </p:nvSpPr>
        <p:spPr>
          <a:xfrm>
            <a:off x="4477425" y="54264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5</a:t>
            </a:r>
            <a:endParaRPr kumimoji="1" lang="ja-JP" altLang="en-US" sz="120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8E3D601-4ED4-3C45-B182-DDABCE5ACF39}"/>
              </a:ext>
            </a:extLst>
          </p:cNvPr>
          <p:cNvSpPr txBox="1"/>
          <p:nvPr/>
        </p:nvSpPr>
        <p:spPr>
          <a:xfrm>
            <a:off x="5103046" y="542062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7.5</a:t>
            </a:r>
            <a:endParaRPr kumimoji="1" lang="ja-JP" altLang="en-US" sz="120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3DE1C556-431C-094B-B2A1-1F7DB3E66E59}"/>
              </a:ext>
            </a:extLst>
          </p:cNvPr>
          <p:cNvSpPr txBox="1"/>
          <p:nvPr/>
        </p:nvSpPr>
        <p:spPr>
          <a:xfrm>
            <a:off x="3848771" y="5634824"/>
            <a:ext cx="2630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(</a:t>
            </a:r>
            <a:r>
              <a:rPr kumimoji="1" lang="ja-JP" altLang="en-US" sz="1050"/>
              <a:t>試験電荷</a:t>
            </a:r>
            <a:r>
              <a:rPr kumimoji="1" lang="en-US" altLang="ja-JP" sz="1050" dirty="0"/>
              <a:t> – </a:t>
            </a:r>
            <a:r>
              <a:rPr lang="ja-JP" altLang="en-US" sz="1050"/>
              <a:t>フィット電荷</a:t>
            </a:r>
            <a:r>
              <a:rPr kumimoji="1" lang="en-US" altLang="ja-JP" sz="1050" dirty="0"/>
              <a:t>)/</a:t>
            </a:r>
            <a:r>
              <a:rPr kumimoji="1" lang="ja-JP" altLang="en-US" sz="1050"/>
              <a:t>試験電荷</a:t>
            </a:r>
            <a:r>
              <a:rPr kumimoji="1" lang="en-US" altLang="ja-JP" sz="1050" dirty="0"/>
              <a:t> [%]</a:t>
            </a:r>
            <a:endParaRPr kumimoji="1" lang="ja-JP" altLang="en-US" sz="105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963F454-078D-6943-A386-78134FF32C76}"/>
              </a:ext>
            </a:extLst>
          </p:cNvPr>
          <p:cNvSpPr txBox="1"/>
          <p:nvPr/>
        </p:nvSpPr>
        <p:spPr>
          <a:xfrm>
            <a:off x="4588116" y="3696492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35000 e</a:t>
            </a:r>
            <a:endParaRPr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29983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375B51-2672-EF42-AC38-C659641B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" r="1"/>
          <a:stretch/>
        </p:blipFill>
        <p:spPr>
          <a:xfrm>
            <a:off x="1852862" y="350520"/>
            <a:ext cx="8294437" cy="59436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B92029-936D-BC47-BA21-B36FBD90325E}"/>
              </a:ext>
            </a:extLst>
          </p:cNvPr>
          <p:cNvSpPr txBox="1"/>
          <p:nvPr/>
        </p:nvSpPr>
        <p:spPr>
          <a:xfrm>
            <a:off x="2716227" y="4221340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5AAF42-3A1F-5A41-84C4-76CCC07F4529}"/>
              </a:ext>
            </a:extLst>
          </p:cNvPr>
          <p:cNvSpPr txBox="1"/>
          <p:nvPr/>
        </p:nvSpPr>
        <p:spPr>
          <a:xfrm>
            <a:off x="3573291" y="4221338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FFDDC8-C49A-FA4F-8F80-DC0412A93D4A}"/>
              </a:ext>
            </a:extLst>
          </p:cNvPr>
          <p:cNvSpPr txBox="1"/>
          <p:nvPr/>
        </p:nvSpPr>
        <p:spPr>
          <a:xfrm>
            <a:off x="4394865" y="422133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8C9369-4229-F444-850E-66C6356F790C}"/>
              </a:ext>
            </a:extLst>
          </p:cNvPr>
          <p:cNvSpPr txBox="1"/>
          <p:nvPr/>
        </p:nvSpPr>
        <p:spPr>
          <a:xfrm>
            <a:off x="5212284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EA20FA-47D6-F740-A67B-74163C6C7E0D}"/>
              </a:ext>
            </a:extLst>
          </p:cNvPr>
          <p:cNvSpPr txBox="1"/>
          <p:nvPr/>
        </p:nvSpPr>
        <p:spPr>
          <a:xfrm>
            <a:off x="5974284" y="422476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3C9760-814B-594E-923D-440D9B097677}"/>
              </a:ext>
            </a:extLst>
          </p:cNvPr>
          <p:cNvSpPr txBox="1"/>
          <p:nvPr/>
        </p:nvSpPr>
        <p:spPr>
          <a:xfrm>
            <a:off x="6915012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FFDBF8-CF67-054C-9694-61E2A9E3E0EF}"/>
              </a:ext>
            </a:extLst>
          </p:cNvPr>
          <p:cNvSpPr txBox="1"/>
          <p:nvPr/>
        </p:nvSpPr>
        <p:spPr>
          <a:xfrm>
            <a:off x="7811401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I6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4269A9-F0C5-1241-A19F-17F52306EDD3}"/>
              </a:ext>
            </a:extLst>
          </p:cNvPr>
          <p:cNvSpPr txBox="1"/>
          <p:nvPr/>
        </p:nvSpPr>
        <p:spPr>
          <a:xfrm>
            <a:off x="8614965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I7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91C93EF-2A67-1641-BAD4-6F89282FFED4}"/>
              </a:ext>
            </a:extLst>
          </p:cNvPr>
          <p:cNvSpPr txBox="1"/>
          <p:nvPr/>
        </p:nvSpPr>
        <p:spPr>
          <a:xfrm>
            <a:off x="2671635" y="1828522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F0F2AC1-25F1-0748-8223-C7426F05105A}"/>
              </a:ext>
            </a:extLst>
          </p:cNvPr>
          <p:cNvSpPr txBox="1"/>
          <p:nvPr/>
        </p:nvSpPr>
        <p:spPr>
          <a:xfrm>
            <a:off x="3476588" y="1828521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4D670A9-88DF-E240-AE74-94C8E8A48612}"/>
              </a:ext>
            </a:extLst>
          </p:cNvPr>
          <p:cNvSpPr txBox="1"/>
          <p:nvPr/>
        </p:nvSpPr>
        <p:spPr>
          <a:xfrm>
            <a:off x="4296777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0B6B8A-CCEE-684D-9C8A-C2408944E29F}"/>
              </a:ext>
            </a:extLst>
          </p:cNvPr>
          <p:cNvSpPr txBox="1"/>
          <p:nvPr/>
        </p:nvSpPr>
        <p:spPr>
          <a:xfrm>
            <a:off x="5086486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B2F8DB-AE7E-6F44-A01C-79D6F324DBE2}"/>
              </a:ext>
            </a:extLst>
          </p:cNvPr>
          <p:cNvSpPr txBox="1"/>
          <p:nvPr/>
        </p:nvSpPr>
        <p:spPr>
          <a:xfrm>
            <a:off x="5937156" y="1828520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62FF9A-633B-C943-9CE8-1C4D58AA35D0}"/>
              </a:ext>
            </a:extLst>
          </p:cNvPr>
          <p:cNvSpPr txBox="1"/>
          <p:nvPr/>
        </p:nvSpPr>
        <p:spPr>
          <a:xfrm>
            <a:off x="6847404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D60A2-C75A-EA4B-82DD-BB0786D99A19}"/>
              </a:ext>
            </a:extLst>
          </p:cNvPr>
          <p:cNvSpPr txBox="1"/>
          <p:nvPr/>
        </p:nvSpPr>
        <p:spPr>
          <a:xfrm>
            <a:off x="7770118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I9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F0D1D07-5C85-0448-9FBE-1FD3C3848530}"/>
              </a:ext>
            </a:extLst>
          </p:cNvPr>
          <p:cNvSpPr txBox="1"/>
          <p:nvPr/>
        </p:nvSpPr>
        <p:spPr>
          <a:xfrm>
            <a:off x="8634642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I8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E86E03B-4A56-2A4B-8C15-C1A0ABC522C9}"/>
              </a:ext>
            </a:extLst>
          </p:cNvPr>
          <p:cNvCxnSpPr>
            <a:cxnSpLocks/>
          </p:cNvCxnSpPr>
          <p:nvPr/>
        </p:nvCxnSpPr>
        <p:spPr>
          <a:xfrm>
            <a:off x="2468880" y="3124200"/>
            <a:ext cx="6766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8D8220D-D1D7-C443-AC3C-57F242158867}"/>
              </a:ext>
            </a:extLst>
          </p:cNvPr>
          <p:cNvCxnSpPr>
            <a:cxnSpLocks/>
          </p:cNvCxnSpPr>
          <p:nvPr/>
        </p:nvCxnSpPr>
        <p:spPr>
          <a:xfrm flipV="1">
            <a:off x="3302028" y="49530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EDB67E7-D5A2-6D4E-8F48-5512EE0B08AF}"/>
              </a:ext>
            </a:extLst>
          </p:cNvPr>
          <p:cNvCxnSpPr>
            <a:cxnSpLocks/>
          </p:cNvCxnSpPr>
          <p:nvPr/>
        </p:nvCxnSpPr>
        <p:spPr>
          <a:xfrm flipV="1">
            <a:off x="414993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348A5E35-AB9B-604A-A485-94239F79BC4B}"/>
              </a:ext>
            </a:extLst>
          </p:cNvPr>
          <p:cNvCxnSpPr>
            <a:cxnSpLocks/>
          </p:cNvCxnSpPr>
          <p:nvPr/>
        </p:nvCxnSpPr>
        <p:spPr>
          <a:xfrm flipV="1">
            <a:off x="495765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E6674E3-B36F-C841-AA35-CCEE4813BE4F}"/>
              </a:ext>
            </a:extLst>
          </p:cNvPr>
          <p:cNvCxnSpPr>
            <a:cxnSpLocks/>
          </p:cNvCxnSpPr>
          <p:nvPr/>
        </p:nvCxnSpPr>
        <p:spPr>
          <a:xfrm flipV="1">
            <a:off x="5750130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59830999-CCE8-1A4F-85F1-5FD4B73AF030}"/>
              </a:ext>
            </a:extLst>
          </p:cNvPr>
          <p:cNvCxnSpPr>
            <a:cxnSpLocks/>
          </p:cNvCxnSpPr>
          <p:nvPr/>
        </p:nvCxnSpPr>
        <p:spPr>
          <a:xfrm flipV="1">
            <a:off x="6610212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23E7613-133D-7148-9318-D1BF7063A9C2}"/>
              </a:ext>
            </a:extLst>
          </p:cNvPr>
          <p:cNvCxnSpPr>
            <a:cxnSpLocks/>
          </p:cNvCxnSpPr>
          <p:nvPr/>
        </p:nvCxnSpPr>
        <p:spPr>
          <a:xfrm flipV="1">
            <a:off x="7524612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58AC82A-0BDE-8E4D-9992-40A13A837E53}"/>
              </a:ext>
            </a:extLst>
          </p:cNvPr>
          <p:cNvCxnSpPr>
            <a:cxnSpLocks/>
          </p:cNvCxnSpPr>
          <p:nvPr/>
        </p:nvCxnSpPr>
        <p:spPr>
          <a:xfrm flipV="1">
            <a:off x="8378052" y="50673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9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全ての入力電荷のデータ点を用いて較正を行う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5%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試験電荷と較正電荷の差の相対比を計算する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5%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5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電荷較正結果のファイルを読み込む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0.5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0.5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23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9E2C2585-B32B-7941-9151-1BE167CAE9E7}"/>
              </a:ext>
            </a:extLst>
          </p:cNvPr>
          <p:cNvSpPr/>
          <p:nvPr/>
        </p:nvSpPr>
        <p:spPr>
          <a:xfrm>
            <a:off x="502024" y="2814918"/>
            <a:ext cx="4428564" cy="2079811"/>
          </a:xfrm>
          <a:prstGeom prst="cube">
            <a:avLst>
              <a:gd name="adj" fmla="val 5431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直方体 23">
            <a:extLst>
              <a:ext uri="{FF2B5EF4-FFF2-40B4-BE49-F238E27FC236}">
                <a16:creationId xmlns:a16="http://schemas.microsoft.com/office/drawing/2014/main" id="{C7F1D519-3EBB-714C-94DE-414A1ADE96B9}"/>
              </a:ext>
            </a:extLst>
          </p:cNvPr>
          <p:cNvSpPr/>
          <p:nvPr/>
        </p:nvSpPr>
        <p:spPr>
          <a:xfrm>
            <a:off x="502024" y="2644589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23005B11-16BD-DD4A-A8BE-8FD3F9A4E48A}"/>
              </a:ext>
            </a:extLst>
          </p:cNvPr>
          <p:cNvSpPr>
            <a:spLocks/>
          </p:cNvSpPr>
          <p:nvPr/>
        </p:nvSpPr>
        <p:spPr>
          <a:xfrm>
            <a:off x="962701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平行四辺形 28">
            <a:extLst>
              <a:ext uri="{FF2B5EF4-FFF2-40B4-BE49-F238E27FC236}">
                <a16:creationId xmlns:a16="http://schemas.microsoft.com/office/drawing/2014/main" id="{323A1086-AB46-D34F-BC80-CB70BDD0A020}"/>
              </a:ext>
            </a:extLst>
          </p:cNvPr>
          <p:cNvSpPr>
            <a:spLocks/>
          </p:cNvSpPr>
          <p:nvPr/>
        </p:nvSpPr>
        <p:spPr>
          <a:xfrm>
            <a:off x="1857563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平行四辺形 30">
            <a:extLst>
              <a:ext uri="{FF2B5EF4-FFF2-40B4-BE49-F238E27FC236}">
                <a16:creationId xmlns:a16="http://schemas.microsoft.com/office/drawing/2014/main" id="{ED620927-1E12-9842-BAFA-20B30026948A}"/>
              </a:ext>
            </a:extLst>
          </p:cNvPr>
          <p:cNvSpPr>
            <a:spLocks/>
          </p:cNvSpPr>
          <p:nvPr/>
        </p:nvSpPr>
        <p:spPr>
          <a:xfrm>
            <a:off x="2752425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平行四辺形 31">
            <a:extLst>
              <a:ext uri="{FF2B5EF4-FFF2-40B4-BE49-F238E27FC236}">
                <a16:creationId xmlns:a16="http://schemas.microsoft.com/office/drawing/2014/main" id="{9BEADA40-9A4F-FA4D-95DE-4E16D826B18E}"/>
              </a:ext>
            </a:extLst>
          </p:cNvPr>
          <p:cNvSpPr>
            <a:spLocks/>
          </p:cNvSpPr>
          <p:nvPr/>
        </p:nvSpPr>
        <p:spPr>
          <a:xfrm>
            <a:off x="1216701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平行四辺形 35">
            <a:extLst>
              <a:ext uri="{FF2B5EF4-FFF2-40B4-BE49-F238E27FC236}">
                <a16:creationId xmlns:a16="http://schemas.microsoft.com/office/drawing/2014/main" id="{49B7BF68-5639-CC45-9B57-1302EF168FF8}"/>
              </a:ext>
            </a:extLst>
          </p:cNvPr>
          <p:cNvSpPr>
            <a:spLocks/>
          </p:cNvSpPr>
          <p:nvPr/>
        </p:nvSpPr>
        <p:spPr>
          <a:xfrm>
            <a:off x="2111563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1603403C-9BEB-C544-BDF6-B7BD4310CDDD}"/>
              </a:ext>
            </a:extLst>
          </p:cNvPr>
          <p:cNvSpPr>
            <a:spLocks/>
          </p:cNvSpPr>
          <p:nvPr/>
        </p:nvSpPr>
        <p:spPr>
          <a:xfrm>
            <a:off x="3006425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36A78066-5BA5-8B47-8EA8-1A27E51F9DFE}"/>
              </a:ext>
            </a:extLst>
          </p:cNvPr>
          <p:cNvSpPr>
            <a:spLocks/>
          </p:cNvSpPr>
          <p:nvPr/>
        </p:nvSpPr>
        <p:spPr>
          <a:xfrm>
            <a:off x="1415994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A7708823-A46B-F941-89A6-7FB521CE4CD5}"/>
              </a:ext>
            </a:extLst>
          </p:cNvPr>
          <p:cNvSpPr>
            <a:spLocks/>
          </p:cNvSpPr>
          <p:nvPr/>
        </p:nvSpPr>
        <p:spPr>
          <a:xfrm>
            <a:off x="2310856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C2FBA826-BC35-7E48-8DFA-7B6EBCF3AB94}"/>
              </a:ext>
            </a:extLst>
          </p:cNvPr>
          <p:cNvSpPr>
            <a:spLocks/>
          </p:cNvSpPr>
          <p:nvPr/>
        </p:nvSpPr>
        <p:spPr>
          <a:xfrm>
            <a:off x="3205718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8D62BBE5-F14D-9344-AE16-B044F7293070}"/>
              </a:ext>
            </a:extLst>
          </p:cNvPr>
          <p:cNvSpPr>
            <a:spLocks/>
          </p:cNvSpPr>
          <p:nvPr/>
        </p:nvSpPr>
        <p:spPr>
          <a:xfrm>
            <a:off x="1654363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906D65F4-27CD-B543-8ED4-2F08B1852388}"/>
              </a:ext>
            </a:extLst>
          </p:cNvPr>
          <p:cNvSpPr>
            <a:spLocks/>
          </p:cNvSpPr>
          <p:nvPr/>
        </p:nvSpPr>
        <p:spPr>
          <a:xfrm>
            <a:off x="2549225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E2615A49-2A17-264D-A911-4CC0F8806EE4}"/>
              </a:ext>
            </a:extLst>
          </p:cNvPr>
          <p:cNvSpPr>
            <a:spLocks/>
          </p:cNvSpPr>
          <p:nvPr/>
        </p:nvSpPr>
        <p:spPr>
          <a:xfrm>
            <a:off x="3444087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57B356-C8C0-964F-88B5-F6C65A8E943F}"/>
              </a:ext>
            </a:extLst>
          </p:cNvPr>
          <p:cNvSpPr txBox="1"/>
          <p:nvPr/>
        </p:nvSpPr>
        <p:spPr>
          <a:xfrm>
            <a:off x="1142550" y="341731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18358FF-5530-6A4B-904D-D824F7820847}"/>
              </a:ext>
            </a:extLst>
          </p:cNvPr>
          <p:cNvSpPr txBox="1"/>
          <p:nvPr/>
        </p:nvSpPr>
        <p:spPr>
          <a:xfrm>
            <a:off x="1148982" y="46400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10A584E-751B-7242-B208-8921F4552084}"/>
              </a:ext>
            </a:extLst>
          </p:cNvPr>
          <p:cNvSpPr txBox="1"/>
          <p:nvPr/>
        </p:nvSpPr>
        <p:spPr>
          <a:xfrm>
            <a:off x="518837" y="38670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バルク部</a:t>
            </a:r>
            <a:endParaRPr kumimoji="1" lang="ja-JP" altLang="en-US" sz="1400" b="1"/>
          </a:p>
        </p:txBody>
      </p:sp>
      <p:sp>
        <p:nvSpPr>
          <p:cNvPr id="53" name="直方体 52">
            <a:extLst>
              <a:ext uri="{FF2B5EF4-FFF2-40B4-BE49-F238E27FC236}">
                <a16:creationId xmlns:a16="http://schemas.microsoft.com/office/drawing/2014/main" id="{74252E4D-EDD3-FC43-A7D6-E9178FD32D01}"/>
              </a:ext>
            </a:extLst>
          </p:cNvPr>
          <p:cNvSpPr/>
          <p:nvPr/>
        </p:nvSpPr>
        <p:spPr>
          <a:xfrm>
            <a:off x="6007533" y="2544113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平行四辺形 63">
            <a:extLst>
              <a:ext uri="{FF2B5EF4-FFF2-40B4-BE49-F238E27FC236}">
                <a16:creationId xmlns:a16="http://schemas.microsoft.com/office/drawing/2014/main" id="{197E24CC-9F4A-B54E-8BF5-D39DA3319D53}"/>
              </a:ext>
            </a:extLst>
          </p:cNvPr>
          <p:cNvSpPr>
            <a:spLocks/>
          </p:cNvSpPr>
          <p:nvPr/>
        </p:nvSpPr>
        <p:spPr>
          <a:xfrm>
            <a:off x="7722290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平行四辺形 66">
            <a:extLst>
              <a:ext uri="{FF2B5EF4-FFF2-40B4-BE49-F238E27FC236}">
                <a16:creationId xmlns:a16="http://schemas.microsoft.com/office/drawing/2014/main" id="{0181161E-3F22-9642-A1F3-1776B420ED0E}"/>
              </a:ext>
            </a:extLst>
          </p:cNvPr>
          <p:cNvSpPr>
            <a:spLocks/>
          </p:cNvSpPr>
          <p:nvPr/>
        </p:nvSpPr>
        <p:spPr>
          <a:xfrm>
            <a:off x="7206762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平行四辺形 68">
            <a:extLst>
              <a:ext uri="{FF2B5EF4-FFF2-40B4-BE49-F238E27FC236}">
                <a16:creationId xmlns:a16="http://schemas.microsoft.com/office/drawing/2014/main" id="{BF28ACF5-A145-1C45-B3C4-4521A7CF6330}"/>
              </a:ext>
            </a:extLst>
          </p:cNvPr>
          <p:cNvSpPr>
            <a:spLocks/>
          </p:cNvSpPr>
          <p:nvPr/>
        </p:nvSpPr>
        <p:spPr>
          <a:xfrm>
            <a:off x="8574457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CFE9E004-9C51-7846-A77B-2A7C477393FA}"/>
              </a:ext>
            </a:extLst>
          </p:cNvPr>
          <p:cNvSpPr txBox="1"/>
          <p:nvPr/>
        </p:nvSpPr>
        <p:spPr>
          <a:xfrm>
            <a:off x="6035387" y="3689689"/>
            <a:ext cx="364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</a:t>
            </a:r>
            <a:endParaRPr lang="en-US" altLang="ja-JP" sz="1400" b="1" dirty="0"/>
          </a:p>
          <a:p>
            <a:r>
              <a:rPr lang="ja-JP" altLang="en-US" sz="1400" b="1"/>
              <a:t>ル</a:t>
            </a:r>
            <a:endParaRPr lang="en-US" altLang="ja-JP" sz="1400" b="1" dirty="0"/>
          </a:p>
          <a:p>
            <a:r>
              <a:rPr lang="ja-JP" altLang="en-US" sz="1400" b="1"/>
              <a:t>ク</a:t>
            </a:r>
            <a:endParaRPr lang="en-US" altLang="ja-JP" sz="1400" b="1" dirty="0"/>
          </a:p>
          <a:p>
            <a:r>
              <a:rPr lang="ja-JP" altLang="en-US" sz="1400" b="1"/>
              <a:t>部</a:t>
            </a:r>
            <a:endParaRPr kumimoji="1" lang="ja-JP" altLang="en-US" sz="1400" b="1"/>
          </a:p>
        </p:txBody>
      </p:sp>
      <p:sp>
        <p:nvSpPr>
          <p:cNvPr id="76" name="平行四辺形 75">
            <a:extLst>
              <a:ext uri="{FF2B5EF4-FFF2-40B4-BE49-F238E27FC236}">
                <a16:creationId xmlns:a16="http://schemas.microsoft.com/office/drawing/2014/main" id="{ACEB9C36-8967-994E-AFEC-16C397E2E1BA}"/>
              </a:ext>
            </a:extLst>
          </p:cNvPr>
          <p:cNvSpPr>
            <a:spLocks/>
          </p:cNvSpPr>
          <p:nvPr/>
        </p:nvSpPr>
        <p:spPr>
          <a:xfrm>
            <a:off x="9202228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9FCCE2-FB36-9F4C-8283-7C099B38FB52}"/>
              </a:ext>
            </a:extLst>
          </p:cNvPr>
          <p:cNvSpPr/>
          <p:nvPr/>
        </p:nvSpPr>
        <p:spPr>
          <a:xfrm>
            <a:off x="6501364" y="3528964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4FFA23-1B6D-A14F-B9D2-A6645F7048B3}"/>
              </a:ext>
            </a:extLst>
          </p:cNvPr>
          <p:cNvSpPr/>
          <p:nvPr/>
        </p:nvSpPr>
        <p:spPr>
          <a:xfrm>
            <a:off x="7871466" y="352466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2696C5DD-FA8F-DB40-8F3C-1744B143CD91}"/>
              </a:ext>
            </a:extLst>
          </p:cNvPr>
          <p:cNvSpPr/>
          <p:nvPr/>
        </p:nvSpPr>
        <p:spPr>
          <a:xfrm>
            <a:off x="8733731" y="3407730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ABF4CD7-B1FE-4C4F-B87F-9AD6260A4078}"/>
              </a:ext>
            </a:extLst>
          </p:cNvPr>
          <p:cNvSpPr/>
          <p:nvPr/>
        </p:nvSpPr>
        <p:spPr>
          <a:xfrm>
            <a:off x="6753081" y="328256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BCA5CB-2BCF-244B-B1BD-3EE361AC8779}"/>
              </a:ext>
            </a:extLst>
          </p:cNvPr>
          <p:cNvSpPr/>
          <p:nvPr/>
        </p:nvSpPr>
        <p:spPr>
          <a:xfrm>
            <a:off x="7513745" y="315781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94240B1-ECB3-7D4B-8A1A-49D2B1BE6DB9}"/>
              </a:ext>
            </a:extLst>
          </p:cNvPr>
          <p:cNvSpPr/>
          <p:nvPr/>
        </p:nvSpPr>
        <p:spPr>
          <a:xfrm>
            <a:off x="8123183" y="327826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0488D2F2-8D3C-2042-A305-75A88B6BE76B}"/>
              </a:ext>
            </a:extLst>
          </p:cNvPr>
          <p:cNvSpPr/>
          <p:nvPr/>
        </p:nvSpPr>
        <p:spPr>
          <a:xfrm>
            <a:off x="8985448" y="316132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82D15CB-F1BF-1D49-A7F5-3CEA6375FFE1}"/>
              </a:ext>
            </a:extLst>
          </p:cNvPr>
          <p:cNvSpPr/>
          <p:nvPr/>
        </p:nvSpPr>
        <p:spPr>
          <a:xfrm>
            <a:off x="6960578" y="306334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A552DD8-F7A6-5D43-8278-4142F032D209}"/>
              </a:ext>
            </a:extLst>
          </p:cNvPr>
          <p:cNvSpPr/>
          <p:nvPr/>
        </p:nvSpPr>
        <p:spPr>
          <a:xfrm>
            <a:off x="7705612" y="293859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9F7C395-AC0F-FF4D-BC41-386D3D00DB9F}"/>
              </a:ext>
            </a:extLst>
          </p:cNvPr>
          <p:cNvSpPr/>
          <p:nvPr/>
        </p:nvSpPr>
        <p:spPr>
          <a:xfrm>
            <a:off x="8330680" y="305904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EFFF772-4C11-544E-9E76-42AA1A205831}"/>
              </a:ext>
            </a:extLst>
          </p:cNvPr>
          <p:cNvSpPr/>
          <p:nvPr/>
        </p:nvSpPr>
        <p:spPr>
          <a:xfrm>
            <a:off x="9192945" y="294210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817B1F4-6CC3-4A4B-9F5C-408BAAB7D49F}"/>
              </a:ext>
            </a:extLst>
          </p:cNvPr>
          <p:cNvSpPr/>
          <p:nvPr/>
        </p:nvSpPr>
        <p:spPr>
          <a:xfrm>
            <a:off x="7190955" y="2825889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B899AF5-2239-B040-AC1D-448E004EF06E}"/>
              </a:ext>
            </a:extLst>
          </p:cNvPr>
          <p:cNvSpPr/>
          <p:nvPr/>
        </p:nvSpPr>
        <p:spPr>
          <a:xfrm>
            <a:off x="8561057" y="282940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49A2BDC-CE62-0C48-97AA-D153014E1676}"/>
              </a:ext>
            </a:extLst>
          </p:cNvPr>
          <p:cNvSpPr txBox="1"/>
          <p:nvPr/>
        </p:nvSpPr>
        <p:spPr>
          <a:xfrm>
            <a:off x="6500304" y="380429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B5493207-4A67-9549-91A0-9AC361871C6F}"/>
              </a:ext>
            </a:extLst>
          </p:cNvPr>
          <p:cNvSpPr>
            <a:spLocks/>
          </p:cNvSpPr>
          <p:nvPr/>
        </p:nvSpPr>
        <p:spPr>
          <a:xfrm>
            <a:off x="7268997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2A0E1C7-9D8E-6844-8CDE-C89781E9991D}"/>
              </a:ext>
            </a:extLst>
          </p:cNvPr>
          <p:cNvSpPr/>
          <p:nvPr/>
        </p:nvSpPr>
        <p:spPr>
          <a:xfrm>
            <a:off x="7246398" y="3404214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FF277B5A-74D7-4A46-BB57-00B84509822C}"/>
              </a:ext>
            </a:extLst>
          </p:cNvPr>
          <p:cNvSpPr txBox="1"/>
          <p:nvPr/>
        </p:nvSpPr>
        <p:spPr>
          <a:xfrm>
            <a:off x="7242682" y="38414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8" name="平行四辺形 57">
            <a:extLst>
              <a:ext uri="{FF2B5EF4-FFF2-40B4-BE49-F238E27FC236}">
                <a16:creationId xmlns:a16="http://schemas.microsoft.com/office/drawing/2014/main" id="{05615B45-5E15-DE42-9925-20EE6144B9FD}"/>
              </a:ext>
            </a:extLst>
          </p:cNvPr>
          <p:cNvSpPr>
            <a:spLocks/>
          </p:cNvSpPr>
          <p:nvPr/>
        </p:nvSpPr>
        <p:spPr>
          <a:xfrm>
            <a:off x="7522997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76F9A23F-34AD-414F-8EF2-90621EA9D585}"/>
              </a:ext>
            </a:extLst>
          </p:cNvPr>
          <p:cNvSpPr>
            <a:spLocks/>
          </p:cNvSpPr>
          <p:nvPr/>
        </p:nvSpPr>
        <p:spPr>
          <a:xfrm>
            <a:off x="7882795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平行四辺形 58">
            <a:extLst>
              <a:ext uri="{FF2B5EF4-FFF2-40B4-BE49-F238E27FC236}">
                <a16:creationId xmlns:a16="http://schemas.microsoft.com/office/drawing/2014/main" id="{06CACEBD-A356-6D4F-B195-4F08568A0F28}"/>
              </a:ext>
            </a:extLst>
          </p:cNvPr>
          <p:cNvSpPr>
            <a:spLocks/>
          </p:cNvSpPr>
          <p:nvPr/>
        </p:nvSpPr>
        <p:spPr>
          <a:xfrm>
            <a:off x="8136795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平行四辺形 64">
            <a:extLst>
              <a:ext uri="{FF2B5EF4-FFF2-40B4-BE49-F238E27FC236}">
                <a16:creationId xmlns:a16="http://schemas.microsoft.com/office/drawing/2014/main" id="{777D72C6-01CA-B547-80D7-7A7FF9B52EFC}"/>
              </a:ext>
            </a:extLst>
          </p:cNvPr>
          <p:cNvSpPr>
            <a:spLocks/>
          </p:cNvSpPr>
          <p:nvPr/>
        </p:nvSpPr>
        <p:spPr>
          <a:xfrm>
            <a:off x="8336088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平行四辺形 73">
            <a:extLst>
              <a:ext uri="{FF2B5EF4-FFF2-40B4-BE49-F238E27FC236}">
                <a16:creationId xmlns:a16="http://schemas.microsoft.com/office/drawing/2014/main" id="{7A0EC035-579B-304F-921F-A7FE1F0B1AE8}"/>
              </a:ext>
            </a:extLst>
          </p:cNvPr>
          <p:cNvSpPr>
            <a:spLocks/>
          </p:cNvSpPr>
          <p:nvPr/>
        </p:nvSpPr>
        <p:spPr>
          <a:xfrm>
            <a:off x="8748935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平行四辺形 74">
            <a:extLst>
              <a:ext uri="{FF2B5EF4-FFF2-40B4-BE49-F238E27FC236}">
                <a16:creationId xmlns:a16="http://schemas.microsoft.com/office/drawing/2014/main" id="{80F8F940-91F1-244B-9A55-8CA2608CF64B}"/>
              </a:ext>
            </a:extLst>
          </p:cNvPr>
          <p:cNvSpPr>
            <a:spLocks/>
          </p:cNvSpPr>
          <p:nvPr/>
        </p:nvSpPr>
        <p:spPr>
          <a:xfrm>
            <a:off x="9002935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41697C84-FFE8-0A46-A2ED-A0336ACA065E}"/>
              </a:ext>
            </a:extLst>
          </p:cNvPr>
          <p:cNvSpPr>
            <a:spLocks/>
          </p:cNvSpPr>
          <p:nvPr/>
        </p:nvSpPr>
        <p:spPr>
          <a:xfrm>
            <a:off x="6968393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5C5A813B-20FF-1949-8B08-F0CFE20DEDB2}"/>
              </a:ext>
            </a:extLst>
          </p:cNvPr>
          <p:cNvSpPr>
            <a:spLocks/>
          </p:cNvSpPr>
          <p:nvPr/>
        </p:nvSpPr>
        <p:spPr>
          <a:xfrm>
            <a:off x="6769100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EF7F351B-F201-8C4D-98AA-1D1CAB25A2E5}"/>
              </a:ext>
            </a:extLst>
          </p:cNvPr>
          <p:cNvSpPr>
            <a:spLocks/>
          </p:cNvSpPr>
          <p:nvPr/>
        </p:nvSpPr>
        <p:spPr>
          <a:xfrm>
            <a:off x="6515100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4583144" y="6272712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97B91C05-752E-7145-8A43-2246000691CB}"/>
              </a:ext>
            </a:extLst>
          </p:cNvPr>
          <p:cNvCxnSpPr>
            <a:cxnSpLocks/>
          </p:cNvCxnSpPr>
          <p:nvPr/>
        </p:nvCxnSpPr>
        <p:spPr>
          <a:xfrm flipV="1">
            <a:off x="4779403" y="5322672"/>
            <a:ext cx="0" cy="11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7B0D05DF-6C73-CB4F-AC63-CF3BDE34C12A}"/>
              </a:ext>
            </a:extLst>
          </p:cNvPr>
          <p:cNvSpPr txBox="1"/>
          <p:nvPr/>
        </p:nvSpPr>
        <p:spPr>
          <a:xfrm>
            <a:off x="4459283" y="5167860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V</a:t>
            </a:r>
            <a:endParaRPr kumimoji="1" lang="ja-JP" altLang="en-US" sz="1600"/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1F42022B-B84B-AB4D-A26A-FE5CFB625C73}"/>
              </a:ext>
            </a:extLst>
          </p:cNvPr>
          <p:cNvCxnSpPr/>
          <p:nvPr/>
        </p:nvCxnSpPr>
        <p:spPr>
          <a:xfrm>
            <a:off x="4583144" y="5971498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39223693-54BD-0746-A9E5-FBE4752A6067}"/>
              </a:ext>
            </a:extLst>
          </p:cNvPr>
          <p:cNvCxnSpPr>
            <a:cxnSpLocks/>
          </p:cNvCxnSpPr>
          <p:nvPr/>
        </p:nvCxnSpPr>
        <p:spPr>
          <a:xfrm flipV="1">
            <a:off x="5087144" y="5328389"/>
            <a:ext cx="145486" cy="640851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1E7B5F3-3E0D-C04A-B534-BB30C2B1C86A}"/>
              </a:ext>
            </a:extLst>
          </p:cNvPr>
          <p:cNvCxnSpPr>
            <a:cxnSpLocks/>
          </p:cNvCxnSpPr>
          <p:nvPr/>
        </p:nvCxnSpPr>
        <p:spPr>
          <a:xfrm>
            <a:off x="5232630" y="5326131"/>
            <a:ext cx="632012" cy="616215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CE029F22-699C-7342-A02A-B0E089D5EF4B}"/>
              </a:ext>
            </a:extLst>
          </p:cNvPr>
          <p:cNvCxnSpPr/>
          <p:nvPr/>
        </p:nvCxnSpPr>
        <p:spPr>
          <a:xfrm>
            <a:off x="5864620" y="5942346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6389215" y="628508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/>
          <p:nvPr/>
        </p:nvCxnSpPr>
        <p:spPr>
          <a:xfrm flipH="1">
            <a:off x="4597142" y="5767933"/>
            <a:ext cx="17640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6357195" y="5591872"/>
            <a:ext cx="9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threshold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146440" y="5767992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5675358" y="5773057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110900" y="6351801"/>
            <a:ext cx="64800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159668" y="6310659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TOT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4920882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509766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525616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5420754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5597538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576822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5938914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610960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5095905" y="6157152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5930693" y="6374108"/>
            <a:ext cx="216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5755919" y="63449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25ns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563393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1634992" y="2394395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7ED43FF-59E5-ED48-80C0-6E4C3B6FFA34}"/>
              </a:ext>
            </a:extLst>
          </p:cNvPr>
          <p:cNvGrpSpPr/>
          <p:nvPr/>
        </p:nvGrpSpPr>
        <p:grpSpPr>
          <a:xfrm>
            <a:off x="4527645" y="1718147"/>
            <a:ext cx="3564861" cy="1620000"/>
            <a:chOff x="4527645" y="1718147"/>
            <a:chExt cx="3564861" cy="1620000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1F42022B-B84B-AB4D-A26A-FE5CFB625C73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39223693-54BD-0746-A9E5-FBE4752A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1E7B5F3-3E0D-C04A-B534-BB30C2B1C86A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05" y="1718147"/>
              <a:ext cx="1367549" cy="154682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CE029F22-699C-7342-A02A-B0E089D5EF4B}"/>
                </a:ext>
              </a:extLst>
            </p:cNvPr>
            <p:cNvCxnSpPr/>
            <p:nvPr/>
          </p:nvCxnSpPr>
          <p:spPr>
            <a:xfrm>
              <a:off x="7300506" y="3264970"/>
              <a:ext cx="792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3441063" y="240676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>
            <a:cxnSpLocks/>
          </p:cNvCxnSpPr>
          <p:nvPr/>
        </p:nvCxnSpPr>
        <p:spPr>
          <a:xfrm flipH="1">
            <a:off x="4623744" y="2898609"/>
            <a:ext cx="5394721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9163196" y="2518787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threshold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682567" y="2908253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2727206" y="1894740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652098" y="4208708"/>
            <a:ext cx="134952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959610" y="4280118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1412FF"/>
                </a:solidFill>
              </a:rPr>
              <a:t>4</a:t>
            </a:r>
            <a:r>
              <a:rPr kumimoji="1" lang="en-US" altLang="ja-JP" sz="2000" dirty="0">
                <a:solidFill>
                  <a:srgbClr val="1412FF"/>
                </a:solidFill>
              </a:rPr>
              <a:t>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1972730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214951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230801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2472602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2649386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282007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2990762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316145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2147753" y="2278835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4795910" y="4263061"/>
            <a:ext cx="374259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4637952" y="43047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25ns</a:t>
            </a:r>
            <a:endParaRPr kumimoji="1" lang="ja-JP" altLang="en-US"/>
          </a:p>
        </p:txBody>
      </p:sp>
      <p:pic>
        <p:nvPicPr>
          <p:cNvPr id="9217" name="Picture 1" descr="page24image19386640">
            <a:extLst>
              <a:ext uri="{FF2B5EF4-FFF2-40B4-BE49-F238E27FC236}">
                <a16:creationId xmlns:a16="http://schemas.microsoft.com/office/drawing/2014/main" id="{3FAFAF8C-08B8-2949-95AC-5D21F3404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t="86496" b="640"/>
          <a:stretch/>
        </p:blipFill>
        <p:spPr bwMode="auto">
          <a:xfrm>
            <a:off x="4545714" y="3630234"/>
            <a:ext cx="5834561" cy="57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DADFDA7F-A33D-4644-8684-79B4E6A632E6}"/>
              </a:ext>
            </a:extLst>
          </p:cNvPr>
          <p:cNvGrpSpPr>
            <a:grpSpLocks noChangeAspect="1"/>
          </p:cNvGrpSpPr>
          <p:nvPr/>
        </p:nvGrpSpPr>
        <p:grpSpPr>
          <a:xfrm>
            <a:off x="7539971" y="2220422"/>
            <a:ext cx="2487302" cy="1044000"/>
            <a:chOff x="1634992" y="1447814"/>
            <a:chExt cx="1785476" cy="645367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150D048-243E-D740-B617-8CDA09CF5C2D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350EF249-2C76-134C-8757-CDC99B6AB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24417A32-D64F-B149-9232-CC7B07D9B164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B8962B3B-61E2-7346-A765-08112A844349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AA6EB1F-2343-0947-A6BC-C5CC42C112AB}"/>
              </a:ext>
            </a:extLst>
          </p:cNvPr>
          <p:cNvCxnSpPr/>
          <p:nvPr/>
        </p:nvCxnSpPr>
        <p:spPr>
          <a:xfrm>
            <a:off x="7001618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C4666548-98D5-554A-AA4A-A696BA36C250}"/>
              </a:ext>
            </a:extLst>
          </p:cNvPr>
          <p:cNvCxnSpPr/>
          <p:nvPr/>
        </p:nvCxnSpPr>
        <p:spPr>
          <a:xfrm>
            <a:off x="8331791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0C87D3C1-0172-CF41-BF8F-599A9D777D36}"/>
              </a:ext>
            </a:extLst>
          </p:cNvPr>
          <p:cNvCxnSpPr/>
          <p:nvPr/>
        </p:nvCxnSpPr>
        <p:spPr>
          <a:xfrm>
            <a:off x="9038662" y="2898609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A8EDCFD8-F6B3-4643-B67A-55C4B0BDAAB0}"/>
              </a:ext>
            </a:extLst>
          </p:cNvPr>
          <p:cNvSpPr/>
          <p:nvPr/>
        </p:nvSpPr>
        <p:spPr>
          <a:xfrm>
            <a:off x="5625830" y="3779719"/>
            <a:ext cx="1368000" cy="283196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BE9852B-9B72-3944-AAA1-DE9F7DBEC246}"/>
              </a:ext>
            </a:extLst>
          </p:cNvPr>
          <p:cNvSpPr/>
          <p:nvPr/>
        </p:nvSpPr>
        <p:spPr>
          <a:xfrm>
            <a:off x="8331791" y="3762322"/>
            <a:ext cx="686085" cy="297731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D64A9255-2F9E-384D-9911-57F4E20E2AC8}"/>
              </a:ext>
            </a:extLst>
          </p:cNvPr>
          <p:cNvCxnSpPr>
            <a:cxnSpLocks/>
          </p:cNvCxnSpPr>
          <p:nvPr/>
        </p:nvCxnSpPr>
        <p:spPr>
          <a:xfrm>
            <a:off x="8343116" y="4197220"/>
            <a:ext cx="695546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A3029932-4CF1-2C4A-9DE1-77EDD649AF7B}"/>
              </a:ext>
            </a:extLst>
          </p:cNvPr>
          <p:cNvSpPr txBox="1"/>
          <p:nvPr/>
        </p:nvSpPr>
        <p:spPr>
          <a:xfrm>
            <a:off x="8331791" y="4273987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2ToT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272A66-31CF-0240-A57B-A51A7F7F4CD3}"/>
              </a:ext>
            </a:extLst>
          </p:cNvPr>
          <p:cNvSpPr txBox="1"/>
          <p:nvPr/>
        </p:nvSpPr>
        <p:spPr>
          <a:xfrm>
            <a:off x="4983039" y="13669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アナログ信号</a:t>
            </a:r>
          </a:p>
        </p:txBody>
      </p:sp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30762" y="4364468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57518" y="4354977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849866" y="5847359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880346" y="5941092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AC41EC3F-A428-514C-9BA6-0E6D49585452}"/>
              </a:ext>
            </a:extLst>
          </p:cNvPr>
          <p:cNvSpPr txBox="1"/>
          <p:nvPr/>
        </p:nvSpPr>
        <p:spPr>
          <a:xfrm>
            <a:off x="8866158" y="71422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95CD83EF-F6FD-BF41-A4F9-D239408D78EA}"/>
              </a:ext>
            </a:extLst>
          </p:cNvPr>
          <p:cNvSpPr txBox="1"/>
          <p:nvPr/>
        </p:nvSpPr>
        <p:spPr>
          <a:xfrm>
            <a:off x="4116335" y="7072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A067361A-D42F-0448-9A81-271F14ECD5CB}"/>
              </a:ext>
            </a:extLst>
          </p:cNvPr>
          <p:cNvSpPr txBox="1"/>
          <p:nvPr/>
        </p:nvSpPr>
        <p:spPr>
          <a:xfrm rot="16200000">
            <a:off x="1070873" y="5023475"/>
            <a:ext cx="51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ToT</a:t>
            </a:r>
            <a:endParaRPr kumimoji="1" lang="ja-JP" altLang="en-US" sz="1400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694941" y="5544652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9A82D0C9-5E21-A14D-9F22-0DD9C307A32A}"/>
              </a:ext>
            </a:extLst>
          </p:cNvPr>
          <p:cNvSpPr txBox="1"/>
          <p:nvPr/>
        </p:nvSpPr>
        <p:spPr>
          <a:xfrm>
            <a:off x="6524359" y="5877316"/>
            <a:ext cx="2275303" cy="369332"/>
          </a:xfrm>
          <a:prstGeom prst="rect">
            <a:avLst/>
          </a:prstGeom>
          <a:solidFill>
            <a:schemeClr val="bg1"/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Q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kumimoji="1" lang="en-US" altLang="ja-JP" dirty="0">
                <a:solidFill>
                  <a:srgbClr val="1412FF"/>
                </a:solidFill>
              </a:rPr>
              <a:t> 5000 are removed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2D4A1A04-0C67-8148-BD6D-699BAF7A73B2}"/>
              </a:ext>
            </a:extLst>
          </p:cNvPr>
          <p:cNvCxnSpPr>
            <a:cxnSpLocks/>
          </p:cNvCxnSpPr>
          <p:nvPr/>
        </p:nvCxnSpPr>
        <p:spPr>
          <a:xfrm flipH="1">
            <a:off x="6596184" y="6274409"/>
            <a:ext cx="0" cy="504000"/>
          </a:xfrm>
          <a:prstGeom prst="straightConnector1">
            <a:avLst/>
          </a:prstGeom>
          <a:ln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2280218" y="4621563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1909974" y="5302023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307139" y="5525418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6892416" y="4629223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6522172" y="5282789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701071" y="5226178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327194" y="5231497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3C0FE931-19A2-FC46-8E11-CC2A574B68FA}"/>
              </a:ext>
            </a:extLst>
          </p:cNvPr>
          <p:cNvSpPr/>
          <p:nvPr/>
        </p:nvSpPr>
        <p:spPr>
          <a:xfrm>
            <a:off x="1841113" y="6686460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AF407F3-FF96-A745-B10D-534BB84D3AD4}"/>
              </a:ext>
            </a:extLst>
          </p:cNvPr>
          <p:cNvSpPr/>
          <p:nvPr/>
        </p:nvSpPr>
        <p:spPr>
          <a:xfrm>
            <a:off x="6457704" y="6778321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/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blipFill>
                <a:blip r:embed="rId7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AD37B603-2570-E24C-AA29-7C8FAF42F801}"/>
              </a:ext>
            </a:extLst>
          </p:cNvPr>
          <p:cNvGrpSpPr>
            <a:grpSpLocks noChangeAspect="1"/>
          </p:cNvGrpSpPr>
          <p:nvPr/>
        </p:nvGrpSpPr>
        <p:grpSpPr>
          <a:xfrm>
            <a:off x="5138356" y="2293997"/>
            <a:ext cx="2487302" cy="1044000"/>
            <a:chOff x="1634992" y="1447814"/>
            <a:chExt cx="1785476" cy="645367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376E514E-2A4F-7D43-866E-D19B2AD71969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168FE106-0FFA-764F-8EAF-88766D7D9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BD0E9554-FED8-014F-8F0E-2742DF3323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4BF0DC5A-CDF0-6046-BAEA-E50111124C4B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08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FC17EEAA-4E1E-E547-BBAC-C3ECBA3FE82A}"/>
              </a:ext>
            </a:extLst>
          </p:cNvPr>
          <p:cNvCxnSpPr>
            <a:cxnSpLocks/>
          </p:cNvCxnSpPr>
          <p:nvPr/>
        </p:nvCxnSpPr>
        <p:spPr>
          <a:xfrm flipH="1">
            <a:off x="523215" y="5366350"/>
            <a:ext cx="1152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31C326F3-5013-C741-BAEC-A0BDF3EFB470}"/>
              </a:ext>
            </a:extLst>
          </p:cNvPr>
          <p:cNvCxnSpPr>
            <a:cxnSpLocks/>
          </p:cNvCxnSpPr>
          <p:nvPr/>
        </p:nvCxnSpPr>
        <p:spPr>
          <a:xfrm flipH="1">
            <a:off x="2974437" y="5359231"/>
            <a:ext cx="1044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7ED43FF-59E5-ED48-80C0-6E4C3B6FFA34}"/>
              </a:ext>
            </a:extLst>
          </p:cNvPr>
          <p:cNvGrpSpPr/>
          <p:nvPr/>
        </p:nvGrpSpPr>
        <p:grpSpPr>
          <a:xfrm>
            <a:off x="507437" y="2585516"/>
            <a:ext cx="3564861" cy="1635499"/>
            <a:chOff x="4527645" y="1702648"/>
            <a:chExt cx="3564861" cy="1635499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1F42022B-B84B-AB4D-A26A-FE5CFB625C73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39223693-54BD-0746-A9E5-FBE4752A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1E7B5F3-3E0D-C04A-B534-BB30C2B1C8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3004" y="1702648"/>
              <a:ext cx="1400418" cy="158400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CE029F22-699C-7342-A02A-B0E089D5EF4B}"/>
                </a:ext>
              </a:extLst>
            </p:cNvPr>
            <p:cNvCxnSpPr/>
            <p:nvPr/>
          </p:nvCxnSpPr>
          <p:spPr>
            <a:xfrm>
              <a:off x="7300506" y="3280468"/>
              <a:ext cx="792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>
            <a:cxnSpLocks/>
          </p:cNvCxnSpPr>
          <p:nvPr/>
        </p:nvCxnSpPr>
        <p:spPr>
          <a:xfrm flipH="1">
            <a:off x="508943" y="3797243"/>
            <a:ext cx="3915821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3163191" y="3468784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threshold</a:t>
            </a:r>
            <a:endParaRPr kumimoji="1" lang="ja-JP" altLang="en-US" sz="1600" b="1"/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1708853" y="3806887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DADFDA7F-A33D-4644-8684-79B4E6A632E6}"/>
              </a:ext>
            </a:extLst>
          </p:cNvPr>
          <p:cNvGrpSpPr>
            <a:grpSpLocks noChangeAspect="1"/>
          </p:cNvGrpSpPr>
          <p:nvPr/>
        </p:nvGrpSpPr>
        <p:grpSpPr>
          <a:xfrm>
            <a:off x="903849" y="3184355"/>
            <a:ext cx="2487302" cy="1044000"/>
            <a:chOff x="1634992" y="1447814"/>
            <a:chExt cx="1785476" cy="645367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150D048-243E-D740-B617-8CDA09CF5C2D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350EF249-2C76-134C-8757-CDC99B6AB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24417A32-D64F-B149-9232-CC7B07D9B164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B8962B3B-61E2-7346-A765-08112A844349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AA6EB1F-2343-0947-A6BC-C5CC42C112AB}"/>
              </a:ext>
            </a:extLst>
          </p:cNvPr>
          <p:cNvCxnSpPr/>
          <p:nvPr/>
        </p:nvCxnSpPr>
        <p:spPr>
          <a:xfrm>
            <a:off x="2981410" y="3802600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page14image3881796192">
            <a:extLst>
              <a:ext uri="{FF2B5EF4-FFF2-40B4-BE49-F238E27FC236}">
                <a16:creationId xmlns:a16="http://schemas.microsoft.com/office/drawing/2014/main" id="{9C17050F-D6E1-A14D-A7CA-31BFAA8FB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56" y="-1099688"/>
            <a:ext cx="4454738" cy="283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BDB7F75-FCCA-5B48-9217-D29E7F35FFEA}"/>
              </a:ext>
            </a:extLst>
          </p:cNvPr>
          <p:cNvCxnSpPr/>
          <p:nvPr/>
        </p:nvCxnSpPr>
        <p:spPr>
          <a:xfrm>
            <a:off x="2366906" y="3817531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712DB5B-7B43-3F49-8EBD-B8C53C987925}"/>
              </a:ext>
            </a:extLst>
          </p:cNvPr>
          <p:cNvCxnSpPr/>
          <p:nvPr/>
        </p:nvCxnSpPr>
        <p:spPr>
          <a:xfrm>
            <a:off x="608351" y="5366635"/>
            <a:ext cx="1090557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5C26D8DE-5010-DA48-8225-904A540A2FA4}"/>
              </a:ext>
            </a:extLst>
          </p:cNvPr>
          <p:cNvCxnSpPr>
            <a:cxnSpLocks/>
          </p:cNvCxnSpPr>
          <p:nvPr/>
        </p:nvCxnSpPr>
        <p:spPr>
          <a:xfrm>
            <a:off x="1683142" y="5076506"/>
            <a:ext cx="684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545350C2-9119-C244-9B5E-660191427604}"/>
              </a:ext>
            </a:extLst>
          </p:cNvPr>
          <p:cNvCxnSpPr>
            <a:cxnSpLocks/>
          </p:cNvCxnSpPr>
          <p:nvPr/>
        </p:nvCxnSpPr>
        <p:spPr>
          <a:xfrm>
            <a:off x="2364194" y="5076492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B036B83F-7295-8043-A376-D3E2996FCAE8}"/>
              </a:ext>
            </a:extLst>
          </p:cNvPr>
          <p:cNvCxnSpPr/>
          <p:nvPr/>
        </p:nvCxnSpPr>
        <p:spPr>
          <a:xfrm>
            <a:off x="2351139" y="5364492"/>
            <a:ext cx="64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2DE3A005-C22C-E645-956F-FD92FE781C5A}"/>
              </a:ext>
            </a:extLst>
          </p:cNvPr>
          <p:cNvCxnSpPr>
            <a:cxnSpLocks/>
          </p:cNvCxnSpPr>
          <p:nvPr/>
        </p:nvCxnSpPr>
        <p:spPr>
          <a:xfrm>
            <a:off x="1702038" y="4682350"/>
            <a:ext cx="0" cy="68400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6375DE-3639-5745-AC7B-38F75D806AA7}"/>
              </a:ext>
            </a:extLst>
          </p:cNvPr>
          <p:cNvCxnSpPr>
            <a:cxnSpLocks/>
          </p:cNvCxnSpPr>
          <p:nvPr/>
        </p:nvCxnSpPr>
        <p:spPr>
          <a:xfrm flipH="1">
            <a:off x="1692868" y="4698116"/>
            <a:ext cx="1296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C850F572-E305-9845-95D9-8E6CE3BA4262}"/>
              </a:ext>
            </a:extLst>
          </p:cNvPr>
          <p:cNvCxnSpPr>
            <a:cxnSpLocks/>
          </p:cNvCxnSpPr>
          <p:nvPr/>
        </p:nvCxnSpPr>
        <p:spPr>
          <a:xfrm flipV="1">
            <a:off x="2981410" y="4682350"/>
            <a:ext cx="0" cy="682142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4A272B41-13C0-D740-92C0-0EC630957DE0}"/>
              </a:ext>
            </a:extLst>
          </p:cNvPr>
          <p:cNvCxnSpPr>
            <a:cxnSpLocks/>
          </p:cNvCxnSpPr>
          <p:nvPr/>
        </p:nvCxnSpPr>
        <p:spPr>
          <a:xfrm>
            <a:off x="1707295" y="5081750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5D62EF91-3035-C94F-95F2-A529071E3F90}"/>
              </a:ext>
            </a:extLst>
          </p:cNvPr>
          <p:cNvCxnSpPr/>
          <p:nvPr/>
        </p:nvCxnSpPr>
        <p:spPr>
          <a:xfrm>
            <a:off x="1707295" y="3802600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46474093-0906-6E4D-94BD-2F928F48C295}"/>
              </a:ext>
            </a:extLst>
          </p:cNvPr>
          <p:cNvCxnSpPr>
            <a:cxnSpLocks/>
          </p:cNvCxnSpPr>
          <p:nvPr/>
        </p:nvCxnSpPr>
        <p:spPr>
          <a:xfrm flipH="1">
            <a:off x="5625987" y="5301331"/>
            <a:ext cx="1152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96B98EA-C36B-0749-AA9E-769D690D1C65}"/>
              </a:ext>
            </a:extLst>
          </p:cNvPr>
          <p:cNvCxnSpPr>
            <a:cxnSpLocks/>
          </p:cNvCxnSpPr>
          <p:nvPr/>
        </p:nvCxnSpPr>
        <p:spPr>
          <a:xfrm flipH="1">
            <a:off x="8077209" y="5294212"/>
            <a:ext cx="1044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3A0366ED-36F0-6541-9D67-C9E24288D8B7}"/>
              </a:ext>
            </a:extLst>
          </p:cNvPr>
          <p:cNvGrpSpPr/>
          <p:nvPr/>
        </p:nvGrpSpPr>
        <p:grpSpPr>
          <a:xfrm>
            <a:off x="5610209" y="2520497"/>
            <a:ext cx="3564861" cy="1635499"/>
            <a:chOff x="4527645" y="1702648"/>
            <a:chExt cx="3564861" cy="1635499"/>
          </a:xfrm>
        </p:grpSpPr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C7C12DCC-7798-D045-A94F-6C828BA83235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28963618-EE0F-6840-B3A4-8978EDA5B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9AA08CD3-FF73-2349-9FA1-DB89ED6C056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3004" y="1702648"/>
              <a:ext cx="1400418" cy="158400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8DBA184D-CC72-3D40-9AA3-A4C6836DBD27}"/>
                </a:ext>
              </a:extLst>
            </p:cNvPr>
            <p:cNvCxnSpPr/>
            <p:nvPr/>
          </p:nvCxnSpPr>
          <p:spPr>
            <a:xfrm>
              <a:off x="7300506" y="3280468"/>
              <a:ext cx="792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5E340070-194C-EC4C-BC9D-67376D87DDE1}"/>
              </a:ext>
            </a:extLst>
          </p:cNvPr>
          <p:cNvCxnSpPr>
            <a:cxnSpLocks/>
          </p:cNvCxnSpPr>
          <p:nvPr/>
        </p:nvCxnSpPr>
        <p:spPr>
          <a:xfrm flipH="1">
            <a:off x="5611715" y="3732224"/>
            <a:ext cx="3915821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1A92C6C-E737-084D-A6A9-268C21F35635}"/>
              </a:ext>
            </a:extLst>
          </p:cNvPr>
          <p:cNvSpPr txBox="1"/>
          <p:nvPr/>
        </p:nvSpPr>
        <p:spPr>
          <a:xfrm>
            <a:off x="8265963" y="3403765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threshold</a:t>
            </a:r>
            <a:endParaRPr kumimoji="1" lang="ja-JP" altLang="en-US" sz="1600" b="1"/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3CC0DAC8-4E7B-6543-95F5-655E4A7C9BE3}"/>
              </a:ext>
            </a:extLst>
          </p:cNvPr>
          <p:cNvCxnSpPr/>
          <p:nvPr/>
        </p:nvCxnSpPr>
        <p:spPr>
          <a:xfrm>
            <a:off x="6792375" y="3741868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>
            <a:extLst>
              <a:ext uri="{FF2B5EF4-FFF2-40B4-BE49-F238E27FC236}">
                <a16:creationId xmlns:a16="http://schemas.microsoft.com/office/drawing/2014/main" id="{B45F21E0-9FFD-574A-906D-D0C9B9070B2A}"/>
              </a:ext>
            </a:extLst>
          </p:cNvPr>
          <p:cNvCxnSpPr/>
          <p:nvPr/>
        </p:nvCxnSpPr>
        <p:spPr>
          <a:xfrm>
            <a:off x="8084182" y="3737581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0B18CF85-5567-EE42-947C-CBDB838C2C68}"/>
              </a:ext>
            </a:extLst>
          </p:cNvPr>
          <p:cNvCxnSpPr/>
          <p:nvPr/>
        </p:nvCxnSpPr>
        <p:spPr>
          <a:xfrm>
            <a:off x="7457619" y="3752512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02971DD6-5C66-7B45-BC0A-3FC21D20EA3A}"/>
              </a:ext>
            </a:extLst>
          </p:cNvPr>
          <p:cNvCxnSpPr/>
          <p:nvPr/>
        </p:nvCxnSpPr>
        <p:spPr>
          <a:xfrm>
            <a:off x="5711123" y="5301616"/>
            <a:ext cx="1090557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コネクタ 154">
            <a:extLst>
              <a:ext uri="{FF2B5EF4-FFF2-40B4-BE49-F238E27FC236}">
                <a16:creationId xmlns:a16="http://schemas.microsoft.com/office/drawing/2014/main" id="{933558EA-8831-C744-B532-3EC146640D8E}"/>
              </a:ext>
            </a:extLst>
          </p:cNvPr>
          <p:cNvCxnSpPr>
            <a:cxnSpLocks/>
          </p:cNvCxnSpPr>
          <p:nvPr/>
        </p:nvCxnSpPr>
        <p:spPr>
          <a:xfrm>
            <a:off x="6943570" y="5011487"/>
            <a:ext cx="46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92F0B6DD-4BA0-C04C-B0CD-FED2747C334B}"/>
              </a:ext>
            </a:extLst>
          </p:cNvPr>
          <p:cNvCxnSpPr>
            <a:cxnSpLocks/>
          </p:cNvCxnSpPr>
          <p:nvPr/>
        </p:nvCxnSpPr>
        <p:spPr>
          <a:xfrm>
            <a:off x="7455867" y="5011473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>
            <a:extLst>
              <a:ext uri="{FF2B5EF4-FFF2-40B4-BE49-F238E27FC236}">
                <a16:creationId xmlns:a16="http://schemas.microsoft.com/office/drawing/2014/main" id="{57C2E6CC-3BF5-1242-8CAA-34C42CAD60F3}"/>
              </a:ext>
            </a:extLst>
          </p:cNvPr>
          <p:cNvCxnSpPr/>
          <p:nvPr/>
        </p:nvCxnSpPr>
        <p:spPr>
          <a:xfrm>
            <a:off x="7487219" y="5299473"/>
            <a:ext cx="648000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コネクタ 157">
            <a:extLst>
              <a:ext uri="{FF2B5EF4-FFF2-40B4-BE49-F238E27FC236}">
                <a16:creationId xmlns:a16="http://schemas.microsoft.com/office/drawing/2014/main" id="{4CCF8733-B6FD-5044-B33B-7A0E6D7B2885}"/>
              </a:ext>
            </a:extLst>
          </p:cNvPr>
          <p:cNvCxnSpPr>
            <a:cxnSpLocks/>
          </p:cNvCxnSpPr>
          <p:nvPr/>
        </p:nvCxnSpPr>
        <p:spPr>
          <a:xfrm>
            <a:off x="6795185" y="4617331"/>
            <a:ext cx="0" cy="68400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ADDC2091-F25C-634C-B572-84FAA560598A}"/>
              </a:ext>
            </a:extLst>
          </p:cNvPr>
          <p:cNvCxnSpPr>
            <a:cxnSpLocks/>
          </p:cNvCxnSpPr>
          <p:nvPr/>
        </p:nvCxnSpPr>
        <p:spPr>
          <a:xfrm flipH="1">
            <a:off x="6795640" y="4633097"/>
            <a:ext cx="1296000" cy="0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83A58C37-66E7-F640-9EF6-07DB2017FD82}"/>
              </a:ext>
            </a:extLst>
          </p:cNvPr>
          <p:cNvCxnSpPr>
            <a:cxnSpLocks/>
          </p:cNvCxnSpPr>
          <p:nvPr/>
        </p:nvCxnSpPr>
        <p:spPr>
          <a:xfrm flipV="1">
            <a:off x="8084182" y="4617331"/>
            <a:ext cx="0" cy="682142"/>
          </a:xfrm>
          <a:prstGeom prst="line">
            <a:avLst/>
          </a:prstGeom>
          <a:ln w="25400">
            <a:solidFill>
              <a:srgbClr val="0419F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B0794654-4D5E-4D41-9786-A1D16832173F}"/>
              </a:ext>
            </a:extLst>
          </p:cNvPr>
          <p:cNvCxnSpPr>
            <a:cxnSpLocks/>
          </p:cNvCxnSpPr>
          <p:nvPr/>
        </p:nvCxnSpPr>
        <p:spPr>
          <a:xfrm>
            <a:off x="6869280" y="5016731"/>
            <a:ext cx="0" cy="28800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150AF0B6-3DCF-7C45-AEBF-392FD3FC58E4}"/>
              </a:ext>
            </a:extLst>
          </p:cNvPr>
          <p:cNvCxnSpPr/>
          <p:nvPr/>
        </p:nvCxnSpPr>
        <p:spPr>
          <a:xfrm>
            <a:off x="6870651" y="3737581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F41D67D-DB34-AF42-A5E0-3A6E8D99CECF}"/>
              </a:ext>
            </a:extLst>
          </p:cNvPr>
          <p:cNvSpPr txBox="1"/>
          <p:nvPr/>
        </p:nvSpPr>
        <p:spPr>
          <a:xfrm>
            <a:off x="1987112" y="2298044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419FE"/>
                </a:solidFill>
              </a:rPr>
              <a:t>Analog pulse with Q</a:t>
            </a:r>
            <a:r>
              <a:rPr kumimoji="1" lang="en-US" altLang="ja-JP" sz="1600" b="1" baseline="-25000" dirty="0">
                <a:solidFill>
                  <a:srgbClr val="0419FE"/>
                </a:solidFill>
              </a:rPr>
              <a:t>1</a:t>
            </a:r>
            <a:endParaRPr kumimoji="1" lang="ja-JP" altLang="en-US" sz="1600" b="1">
              <a:solidFill>
                <a:srgbClr val="0419FE"/>
              </a:solidFill>
            </a:endParaRP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2B76A9F3-D9A8-D741-BA8B-E38C7E88D0AC}"/>
              </a:ext>
            </a:extLst>
          </p:cNvPr>
          <p:cNvSpPr txBox="1"/>
          <p:nvPr/>
        </p:nvSpPr>
        <p:spPr>
          <a:xfrm>
            <a:off x="7197312" y="2294546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419FE"/>
                </a:solidFill>
              </a:rPr>
              <a:t>Analog pulse with Q</a:t>
            </a:r>
            <a:r>
              <a:rPr kumimoji="1" lang="en-US" altLang="ja-JP" sz="1600" b="1" baseline="-25000" dirty="0">
                <a:solidFill>
                  <a:srgbClr val="0419FE"/>
                </a:solidFill>
              </a:rPr>
              <a:t>1</a:t>
            </a:r>
            <a:endParaRPr kumimoji="1" lang="ja-JP" altLang="en-US" sz="1600" b="1">
              <a:solidFill>
                <a:srgbClr val="0419FE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2B966AB-55EE-7B4C-BFD9-628747D2DF83}"/>
              </a:ext>
            </a:extLst>
          </p:cNvPr>
          <p:cNvSpPr txBox="1"/>
          <p:nvPr/>
        </p:nvSpPr>
        <p:spPr>
          <a:xfrm>
            <a:off x="1972227" y="3137403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Q</a:t>
            </a:r>
            <a:r>
              <a:rPr lang="en-US" altLang="ja-JP" sz="1600" b="1" baseline="-25000" dirty="0">
                <a:solidFill>
                  <a:srgbClr val="FF0000"/>
                </a:solidFill>
              </a:rPr>
              <a:t>2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7FAEBB9E-DBD9-2343-981F-F5FB9D6E660E}"/>
              </a:ext>
            </a:extLst>
          </p:cNvPr>
          <p:cNvSpPr txBox="1"/>
          <p:nvPr/>
        </p:nvSpPr>
        <p:spPr>
          <a:xfrm>
            <a:off x="7045333" y="3024235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Q</a:t>
            </a:r>
            <a:r>
              <a:rPr lang="en-US" altLang="ja-JP" sz="1600" b="1" baseline="-25000" dirty="0">
                <a:solidFill>
                  <a:srgbClr val="FF0000"/>
                </a:solidFill>
              </a:rPr>
              <a:t>2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CB7635F6-90B7-9D4F-815B-3068FBD0C31C}"/>
              </a:ext>
            </a:extLst>
          </p:cNvPr>
          <p:cNvCxnSpPr>
            <a:cxnSpLocks/>
          </p:cNvCxnSpPr>
          <p:nvPr/>
        </p:nvCxnSpPr>
        <p:spPr>
          <a:xfrm flipH="1">
            <a:off x="1708853" y="4989406"/>
            <a:ext cx="1260000" cy="0"/>
          </a:xfrm>
          <a:prstGeom prst="line">
            <a:avLst/>
          </a:prstGeom>
          <a:ln w="12700">
            <a:solidFill>
              <a:srgbClr val="0419FE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AED1B6C-2245-944D-BA8D-D2504A77EFE4}"/>
              </a:ext>
            </a:extLst>
          </p:cNvPr>
          <p:cNvSpPr txBox="1"/>
          <p:nvPr/>
        </p:nvSpPr>
        <p:spPr>
          <a:xfrm>
            <a:off x="3091860" y="4617331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0419FE"/>
                </a:solidFill>
              </a:rPr>
              <a:t>ToT</a:t>
            </a:r>
            <a:r>
              <a:rPr kumimoji="1" lang="en-US" altLang="ja-JP" sz="1600" dirty="0">
                <a:solidFill>
                  <a:srgbClr val="0419FE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0419FE"/>
                </a:solidFill>
              </a:rPr>
              <a:t>1</a:t>
            </a:r>
            <a:r>
              <a:rPr kumimoji="1" lang="en-US" altLang="ja-JP" sz="1600" dirty="0">
                <a:solidFill>
                  <a:srgbClr val="0419FE"/>
                </a:solidFill>
              </a:rPr>
              <a:t>)</a:t>
            </a:r>
            <a:endParaRPr kumimoji="1" lang="ja-JP" altLang="en-US" sz="1600">
              <a:solidFill>
                <a:srgbClr val="0419FE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4E3C739E-C0A9-8C41-BB9B-251558B95120}"/>
              </a:ext>
            </a:extLst>
          </p:cNvPr>
          <p:cNvCxnSpPr>
            <a:cxnSpLocks/>
          </p:cNvCxnSpPr>
          <p:nvPr/>
        </p:nvCxnSpPr>
        <p:spPr>
          <a:xfrm flipH="1">
            <a:off x="1702038" y="5238505"/>
            <a:ext cx="64800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EDC85448-26F7-E74D-94DF-787292FABCEE}"/>
              </a:ext>
            </a:extLst>
          </p:cNvPr>
          <p:cNvSpPr txBox="1"/>
          <p:nvPr/>
        </p:nvSpPr>
        <p:spPr>
          <a:xfrm>
            <a:off x="1550696" y="538473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FF0000"/>
                </a:solidFill>
              </a:rPr>
              <a:t>ToT</a:t>
            </a:r>
            <a:r>
              <a:rPr kumimoji="1" lang="en-US" altLang="ja-JP" sz="1600" dirty="0">
                <a:solidFill>
                  <a:srgbClr val="FF0000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6A77C1EA-608F-134B-A14A-60E816B6F693}"/>
              </a:ext>
            </a:extLst>
          </p:cNvPr>
          <p:cNvCxnSpPr>
            <a:cxnSpLocks/>
          </p:cNvCxnSpPr>
          <p:nvPr/>
        </p:nvCxnSpPr>
        <p:spPr>
          <a:xfrm flipH="1">
            <a:off x="6811625" y="4910209"/>
            <a:ext cx="1260000" cy="0"/>
          </a:xfrm>
          <a:prstGeom prst="line">
            <a:avLst/>
          </a:prstGeom>
          <a:ln w="12700">
            <a:solidFill>
              <a:srgbClr val="0419FE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7261E712-B30A-7648-B5B0-702299CA532D}"/>
              </a:ext>
            </a:extLst>
          </p:cNvPr>
          <p:cNvCxnSpPr>
            <a:cxnSpLocks/>
          </p:cNvCxnSpPr>
          <p:nvPr/>
        </p:nvCxnSpPr>
        <p:spPr>
          <a:xfrm flipH="1">
            <a:off x="6891782" y="5175691"/>
            <a:ext cx="540000" cy="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2C1954A6-667B-0440-9191-3D056FD35CEE}"/>
              </a:ext>
            </a:extLst>
          </p:cNvPr>
          <p:cNvSpPr txBox="1"/>
          <p:nvPr/>
        </p:nvSpPr>
        <p:spPr>
          <a:xfrm>
            <a:off x="6763275" y="5350673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FF0000"/>
                </a:solidFill>
              </a:rPr>
              <a:t>ToT</a:t>
            </a:r>
            <a:r>
              <a:rPr kumimoji="1" lang="en-US" altLang="ja-JP" sz="1600" dirty="0">
                <a:solidFill>
                  <a:srgbClr val="FF0000"/>
                </a:solidFill>
              </a:rPr>
              <a:t>(Q</a:t>
            </a:r>
            <a:r>
              <a:rPr lang="en-US" altLang="ja-JP" sz="1600" baseline="-25000" dirty="0">
                <a:solidFill>
                  <a:srgbClr val="FF0000"/>
                </a:solidFill>
              </a:rPr>
              <a:t>2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3C02024D-B32B-3740-9B9B-B150FE632338}"/>
              </a:ext>
            </a:extLst>
          </p:cNvPr>
          <p:cNvCxnSpPr>
            <a:stCxn id="25" idx="1"/>
          </p:cNvCxnSpPr>
          <p:nvPr/>
        </p:nvCxnSpPr>
        <p:spPr>
          <a:xfrm rot="10800000" flipV="1">
            <a:off x="2613006" y="4786607"/>
            <a:ext cx="478855" cy="169277"/>
          </a:xfrm>
          <a:prstGeom prst="bentConnector3">
            <a:avLst>
              <a:gd name="adj1" fmla="val 99385"/>
            </a:avLst>
          </a:prstGeom>
          <a:ln>
            <a:solidFill>
              <a:srgbClr val="041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27D07AFE-AEE1-8C40-A441-37805447C4E3}"/>
              </a:ext>
            </a:extLst>
          </p:cNvPr>
          <p:cNvSpPr txBox="1"/>
          <p:nvPr/>
        </p:nvSpPr>
        <p:spPr>
          <a:xfrm>
            <a:off x="8289822" y="45667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0419FE"/>
                </a:solidFill>
              </a:rPr>
              <a:t>ToT</a:t>
            </a:r>
            <a:r>
              <a:rPr kumimoji="1" lang="en-US" altLang="ja-JP" sz="1600" dirty="0">
                <a:solidFill>
                  <a:srgbClr val="0419FE"/>
                </a:solidFill>
              </a:rPr>
              <a:t>(Q</a:t>
            </a:r>
            <a:r>
              <a:rPr kumimoji="1" lang="en-US" altLang="ja-JP" sz="1600" baseline="-25000" dirty="0">
                <a:solidFill>
                  <a:srgbClr val="0419FE"/>
                </a:solidFill>
              </a:rPr>
              <a:t>1</a:t>
            </a:r>
            <a:r>
              <a:rPr kumimoji="1" lang="en-US" altLang="ja-JP" sz="1600" dirty="0">
                <a:solidFill>
                  <a:srgbClr val="0419FE"/>
                </a:solidFill>
              </a:rPr>
              <a:t>)</a:t>
            </a:r>
            <a:endParaRPr kumimoji="1" lang="ja-JP" altLang="en-US" sz="1600">
              <a:solidFill>
                <a:srgbClr val="0419FE"/>
              </a:solidFill>
            </a:endParaRPr>
          </a:p>
        </p:txBody>
      </p:sp>
      <p:cxnSp>
        <p:nvCxnSpPr>
          <p:cNvPr id="174" name="カギ線コネクタ 173">
            <a:extLst>
              <a:ext uri="{FF2B5EF4-FFF2-40B4-BE49-F238E27FC236}">
                <a16:creationId xmlns:a16="http://schemas.microsoft.com/office/drawing/2014/main" id="{6B7A1547-D299-7B4B-B274-C5BED97B4FBE}"/>
              </a:ext>
            </a:extLst>
          </p:cNvPr>
          <p:cNvCxnSpPr>
            <a:stCxn id="173" idx="1"/>
          </p:cNvCxnSpPr>
          <p:nvPr/>
        </p:nvCxnSpPr>
        <p:spPr>
          <a:xfrm rot="10800000" flipV="1">
            <a:off x="7810968" y="4736074"/>
            <a:ext cx="478855" cy="169277"/>
          </a:xfrm>
          <a:prstGeom prst="bentConnector3">
            <a:avLst>
              <a:gd name="adj1" fmla="val 99385"/>
            </a:avLst>
          </a:prstGeom>
          <a:ln>
            <a:solidFill>
              <a:srgbClr val="041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15BACDA0-8A3D-4E43-808A-E7A16BEAA45D}"/>
              </a:ext>
            </a:extLst>
          </p:cNvPr>
          <p:cNvGrpSpPr>
            <a:grpSpLocks noChangeAspect="1"/>
          </p:cNvGrpSpPr>
          <p:nvPr/>
        </p:nvGrpSpPr>
        <p:grpSpPr>
          <a:xfrm>
            <a:off x="6008254" y="3227057"/>
            <a:ext cx="2376513" cy="929640"/>
            <a:chOff x="1634992" y="1518508"/>
            <a:chExt cx="1705950" cy="574673"/>
          </a:xfrm>
        </p:grpSpPr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36E8BD1F-51ED-0A4B-86CF-EF485ED69011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コネクタ 177">
              <a:extLst>
                <a:ext uri="{FF2B5EF4-FFF2-40B4-BE49-F238E27FC236}">
                  <a16:creationId xmlns:a16="http://schemas.microsoft.com/office/drawing/2014/main" id="{B772B94A-F4AF-DB43-AA9B-6E70B0070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89" y="1518508"/>
              <a:ext cx="236874" cy="572418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BA6410CB-FDF4-8443-BAEE-084EB2567EE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379565" y="1531208"/>
              <a:ext cx="547784" cy="534097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C0743F70-4EC7-C542-882E-3CAE1B931917}"/>
                </a:ext>
              </a:extLst>
            </p:cNvPr>
            <p:cNvCxnSpPr/>
            <p:nvPr/>
          </p:nvCxnSpPr>
          <p:spPr>
            <a:xfrm>
              <a:off x="2927468" y="2060634"/>
              <a:ext cx="413474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D96C5108-8E85-1948-9020-E7D0D749DDE7}"/>
              </a:ext>
            </a:extLst>
          </p:cNvPr>
          <p:cNvGrpSpPr>
            <a:grpSpLocks noChangeAspect="1"/>
          </p:cNvGrpSpPr>
          <p:nvPr/>
        </p:nvGrpSpPr>
        <p:grpSpPr>
          <a:xfrm>
            <a:off x="7931419" y="463672"/>
            <a:ext cx="2487302" cy="1044000"/>
            <a:chOff x="1634992" y="1447814"/>
            <a:chExt cx="1785476" cy="645367"/>
          </a:xfrm>
        </p:grpSpPr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89967763-BF98-0C48-9426-05E49D3628B7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F66374A3-5B9F-C349-B93E-4C4899DEC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056389E1-0C3E-F748-ADE5-7EB3173A2F9F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C3A30A6C-27BF-F54E-83A1-A1072306525B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C89901C8-2455-614C-A813-C81F9DE3C369}"/>
              </a:ext>
            </a:extLst>
          </p:cNvPr>
          <p:cNvCxnSpPr/>
          <p:nvPr/>
        </p:nvCxnSpPr>
        <p:spPr>
          <a:xfrm>
            <a:off x="5504376" y="1460513"/>
            <a:ext cx="0" cy="1296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421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72D53C7D-81BC-EC48-A294-7D56157527AB}"/>
              </a:ext>
            </a:extLst>
          </p:cNvPr>
          <p:cNvCxnSpPr>
            <a:cxnSpLocks/>
          </p:cNvCxnSpPr>
          <p:nvPr/>
        </p:nvCxnSpPr>
        <p:spPr>
          <a:xfrm flipH="1" flipV="1">
            <a:off x="1310477" y="2545067"/>
            <a:ext cx="5146664" cy="2176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B3305EB7-FC2F-1D4F-9AE4-916F38955857}"/>
              </a:ext>
            </a:extLst>
          </p:cNvPr>
          <p:cNvSpPr txBox="1"/>
          <p:nvPr/>
        </p:nvSpPr>
        <p:spPr>
          <a:xfrm>
            <a:off x="5695207" y="2204248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threshold</a:t>
            </a:r>
            <a:endParaRPr kumimoji="1" lang="ja-JP" altLang="en-US" sz="2000" b="1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A6143BD9-376C-9A4D-A283-BD16AA66DF42}"/>
              </a:ext>
            </a:extLst>
          </p:cNvPr>
          <p:cNvCxnSpPr>
            <a:cxnSpLocks/>
          </p:cNvCxnSpPr>
          <p:nvPr/>
        </p:nvCxnSpPr>
        <p:spPr>
          <a:xfrm>
            <a:off x="2794118" y="4231550"/>
            <a:ext cx="1980122" cy="1484"/>
          </a:xfrm>
          <a:prstGeom prst="line">
            <a:avLst/>
          </a:prstGeom>
          <a:ln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A4E38251-7FDC-FD49-B1F4-02C758A4241F}"/>
              </a:ext>
            </a:extLst>
          </p:cNvPr>
          <p:cNvSpPr txBox="1"/>
          <p:nvPr/>
        </p:nvSpPr>
        <p:spPr>
          <a:xfrm>
            <a:off x="3162528" y="372511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5ToT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17C4E2FB-099D-ED49-A040-367D722D3781}"/>
              </a:ext>
            </a:extLst>
          </p:cNvPr>
          <p:cNvCxnSpPr>
            <a:cxnSpLocks/>
          </p:cNvCxnSpPr>
          <p:nvPr/>
        </p:nvCxnSpPr>
        <p:spPr>
          <a:xfrm>
            <a:off x="2198428" y="6107772"/>
            <a:ext cx="374259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3B8EA1D-2F49-E042-A571-F8CC197F87DA}"/>
              </a:ext>
            </a:extLst>
          </p:cNvPr>
          <p:cNvSpPr txBox="1"/>
          <p:nvPr/>
        </p:nvSpPr>
        <p:spPr>
          <a:xfrm>
            <a:off x="2040470" y="614947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25ns</a:t>
            </a:r>
            <a:endParaRPr kumimoji="1" lang="ja-JP" altLang="en-US"/>
          </a:p>
        </p:txBody>
      </p: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37DBA60D-E44F-0A4C-A4EB-BDB32B371AF5}"/>
              </a:ext>
            </a:extLst>
          </p:cNvPr>
          <p:cNvGrpSpPr>
            <a:grpSpLocks noChangeAspect="1"/>
          </p:cNvGrpSpPr>
          <p:nvPr/>
        </p:nvGrpSpPr>
        <p:grpSpPr>
          <a:xfrm>
            <a:off x="9913057" y="2202438"/>
            <a:ext cx="2487302" cy="1044000"/>
            <a:chOff x="1634992" y="1447814"/>
            <a:chExt cx="1785476" cy="645367"/>
          </a:xfrm>
        </p:grpSpPr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E305EE5E-85D5-4B43-884B-D01DBCAFF65A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F2D2D6FD-16CB-334C-9CDD-3457A882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D119E890-7858-8F4F-9292-C77FE62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45828891-79DA-8B4A-BCF7-AE8F5BA911DA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D9249F99-7D71-8143-A1E4-9499C286959B}"/>
              </a:ext>
            </a:extLst>
          </p:cNvPr>
          <p:cNvGrpSpPr>
            <a:grpSpLocks noChangeAspect="1"/>
          </p:cNvGrpSpPr>
          <p:nvPr/>
        </p:nvGrpSpPr>
        <p:grpSpPr>
          <a:xfrm>
            <a:off x="1350688" y="1505305"/>
            <a:ext cx="4941420" cy="1561127"/>
            <a:chOff x="1855321" y="1296822"/>
            <a:chExt cx="1861727" cy="799551"/>
          </a:xfrm>
        </p:grpSpPr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64E77A13-5E67-BE4F-B446-972FA231DB05}"/>
                </a:ext>
              </a:extLst>
            </p:cNvPr>
            <p:cNvCxnSpPr/>
            <p:nvPr/>
          </p:nvCxnSpPr>
          <p:spPr>
            <a:xfrm>
              <a:off x="1855321" y="2093181"/>
              <a:ext cx="28483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5B1AFD77-580E-AA42-B27E-3F51C5F22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299031"/>
              <a:ext cx="317673" cy="791896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2974D42C-ADF5-1A47-9EF5-D22EDC85E17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55148" y="1296822"/>
              <a:ext cx="881617" cy="793136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6FCC4388-CC17-D84F-AC30-D070028C5E62}"/>
                </a:ext>
              </a:extLst>
            </p:cNvPr>
            <p:cNvCxnSpPr/>
            <p:nvPr/>
          </p:nvCxnSpPr>
          <p:spPr>
            <a:xfrm>
              <a:off x="3337275" y="2096373"/>
              <a:ext cx="379773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FCD5B4C3-DBD7-0345-B04A-5FEBAA7C7C43}"/>
              </a:ext>
            </a:extLst>
          </p:cNvPr>
          <p:cNvCxnSpPr/>
          <p:nvPr/>
        </p:nvCxnSpPr>
        <p:spPr>
          <a:xfrm>
            <a:off x="2396917" y="2533269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コネクタ 140">
            <a:extLst>
              <a:ext uri="{FF2B5EF4-FFF2-40B4-BE49-F238E27FC236}">
                <a16:creationId xmlns:a16="http://schemas.microsoft.com/office/drawing/2014/main" id="{47A9D360-9E7E-6F49-AE95-A82AFF2A7566}"/>
              </a:ext>
            </a:extLst>
          </p:cNvPr>
          <p:cNvCxnSpPr>
            <a:cxnSpLocks noChangeAspect="1"/>
          </p:cNvCxnSpPr>
          <p:nvPr/>
        </p:nvCxnSpPr>
        <p:spPr>
          <a:xfrm>
            <a:off x="4521235" y="2554623"/>
            <a:ext cx="0" cy="828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D995F0C-990D-624A-8931-480ADE5C4A8D}"/>
              </a:ext>
            </a:extLst>
          </p:cNvPr>
          <p:cNvCxnSpPr>
            <a:cxnSpLocks/>
          </p:cNvCxnSpPr>
          <p:nvPr/>
        </p:nvCxnSpPr>
        <p:spPr>
          <a:xfrm>
            <a:off x="1227264" y="3393070"/>
            <a:ext cx="52409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F3A3483-C1B7-6642-8D44-4A3605F997D4}"/>
              </a:ext>
            </a:extLst>
          </p:cNvPr>
          <p:cNvCxnSpPr/>
          <p:nvPr/>
        </p:nvCxnSpPr>
        <p:spPr>
          <a:xfrm>
            <a:off x="1238005" y="320183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43A33786-10BE-0642-B4FE-E80E4CDFB079}"/>
              </a:ext>
            </a:extLst>
          </p:cNvPr>
          <p:cNvCxnSpPr/>
          <p:nvPr/>
        </p:nvCxnSpPr>
        <p:spPr>
          <a:xfrm>
            <a:off x="1780552" y="320183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7C2791A5-93AD-1F4B-B2C0-CD2DDA8C6D43}"/>
              </a:ext>
            </a:extLst>
          </p:cNvPr>
          <p:cNvCxnSpPr/>
          <p:nvPr/>
        </p:nvCxnSpPr>
        <p:spPr>
          <a:xfrm>
            <a:off x="2304411" y="320183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42F9613F-D98A-6D46-835B-62988EC6D1FB}"/>
              </a:ext>
            </a:extLst>
          </p:cNvPr>
          <p:cNvCxnSpPr/>
          <p:nvPr/>
        </p:nvCxnSpPr>
        <p:spPr>
          <a:xfrm>
            <a:off x="2783088" y="320183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255BCA54-449A-8943-A32E-0AA4F77432CA}"/>
              </a:ext>
            </a:extLst>
          </p:cNvPr>
          <p:cNvCxnSpPr/>
          <p:nvPr/>
        </p:nvCxnSpPr>
        <p:spPr>
          <a:xfrm>
            <a:off x="3261765" y="320493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808DBE58-6646-3F46-9944-7BD5B430E805}"/>
              </a:ext>
            </a:extLst>
          </p:cNvPr>
          <p:cNvCxnSpPr/>
          <p:nvPr/>
        </p:nvCxnSpPr>
        <p:spPr>
          <a:xfrm>
            <a:off x="3740442" y="320493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0B6BF147-14A7-B148-9449-C90513DD29DB}"/>
              </a:ext>
            </a:extLst>
          </p:cNvPr>
          <p:cNvCxnSpPr/>
          <p:nvPr/>
        </p:nvCxnSpPr>
        <p:spPr>
          <a:xfrm>
            <a:off x="4219119" y="320183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コネクタ 148">
            <a:extLst>
              <a:ext uri="{FF2B5EF4-FFF2-40B4-BE49-F238E27FC236}">
                <a16:creationId xmlns:a16="http://schemas.microsoft.com/office/drawing/2014/main" id="{10873BE9-58B0-C54B-960F-67361DEF7F9A}"/>
              </a:ext>
            </a:extLst>
          </p:cNvPr>
          <p:cNvCxnSpPr/>
          <p:nvPr/>
        </p:nvCxnSpPr>
        <p:spPr>
          <a:xfrm>
            <a:off x="4763210" y="320183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BC53B7A-6DBC-2949-BF74-E24038D4FD58}"/>
              </a:ext>
            </a:extLst>
          </p:cNvPr>
          <p:cNvCxnSpPr/>
          <p:nvPr/>
        </p:nvCxnSpPr>
        <p:spPr>
          <a:xfrm>
            <a:off x="5241887" y="3201835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DB4151CC-7C97-4C4B-A792-61DAE957199C}"/>
              </a:ext>
            </a:extLst>
          </p:cNvPr>
          <p:cNvCxnSpPr/>
          <p:nvPr/>
        </p:nvCxnSpPr>
        <p:spPr>
          <a:xfrm>
            <a:off x="5720564" y="320364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4A0E18D5-D9DB-CD43-B6FF-A6549FF29BD6}"/>
              </a:ext>
            </a:extLst>
          </p:cNvPr>
          <p:cNvCxnSpPr>
            <a:cxnSpLocks/>
          </p:cNvCxnSpPr>
          <p:nvPr/>
        </p:nvCxnSpPr>
        <p:spPr>
          <a:xfrm>
            <a:off x="2357155" y="3690586"/>
            <a:ext cx="2417085" cy="0"/>
          </a:xfrm>
          <a:prstGeom prst="line">
            <a:avLst/>
          </a:prstGeom>
          <a:ln>
            <a:solidFill>
              <a:srgbClr val="0419FE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4AD51006-E883-3C45-8DC2-62D848EFDE73}"/>
              </a:ext>
            </a:extLst>
          </p:cNvPr>
          <p:cNvSpPr txBox="1"/>
          <p:nvPr/>
        </p:nvSpPr>
        <p:spPr>
          <a:xfrm>
            <a:off x="3353766" y="4232054"/>
            <a:ext cx="7954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kumimoji="1" lang="en-US" altLang="ja-JP" sz="2000" dirty="0">
                <a:solidFill>
                  <a:srgbClr val="FF0000"/>
                </a:solidFill>
              </a:rPr>
              <a:t>ToT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C8FE163-082E-7249-B99C-43783A6B2778}"/>
              </a:ext>
            </a:extLst>
          </p:cNvPr>
          <p:cNvSpPr txBox="1"/>
          <p:nvPr/>
        </p:nvSpPr>
        <p:spPr>
          <a:xfrm>
            <a:off x="6518501" y="32301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Clock</a:t>
            </a:r>
            <a:endParaRPr kumimoji="1" lang="ja-JP" altLang="en-US"/>
          </a:p>
        </p:txBody>
      </p:sp>
      <p:cxnSp>
        <p:nvCxnSpPr>
          <p:cNvPr id="175" name="直線コネクタ 174">
            <a:extLst>
              <a:ext uri="{FF2B5EF4-FFF2-40B4-BE49-F238E27FC236}">
                <a16:creationId xmlns:a16="http://schemas.microsoft.com/office/drawing/2014/main" id="{DDB3BC23-EAB5-1B4F-B27F-67078DD84F32}"/>
              </a:ext>
            </a:extLst>
          </p:cNvPr>
          <p:cNvCxnSpPr>
            <a:cxnSpLocks/>
          </p:cNvCxnSpPr>
          <p:nvPr/>
        </p:nvCxnSpPr>
        <p:spPr>
          <a:xfrm flipH="1" flipV="1">
            <a:off x="4658769" y="5924420"/>
            <a:ext cx="5146664" cy="2176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FE069385-7138-B846-B62B-31ED643E57C4}"/>
              </a:ext>
            </a:extLst>
          </p:cNvPr>
          <p:cNvSpPr txBox="1"/>
          <p:nvPr/>
        </p:nvSpPr>
        <p:spPr>
          <a:xfrm>
            <a:off x="9043499" y="5583601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threshold</a:t>
            </a:r>
            <a:endParaRPr kumimoji="1" lang="ja-JP" altLang="en-US" sz="2000" b="1"/>
          </a:p>
        </p:txBody>
      </p: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43BBD5A9-7DA7-BF49-8B3A-EE686E890BAA}"/>
              </a:ext>
            </a:extLst>
          </p:cNvPr>
          <p:cNvCxnSpPr/>
          <p:nvPr/>
        </p:nvCxnSpPr>
        <p:spPr>
          <a:xfrm>
            <a:off x="6041781" y="5912710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60D00CE1-EEC9-C143-BB1A-7CA74F386907}"/>
              </a:ext>
            </a:extLst>
          </p:cNvPr>
          <p:cNvCxnSpPr>
            <a:cxnSpLocks/>
          </p:cNvCxnSpPr>
          <p:nvPr/>
        </p:nvCxnSpPr>
        <p:spPr>
          <a:xfrm>
            <a:off x="5663733" y="7127951"/>
            <a:ext cx="2458799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8F33B939-94E9-5445-A8AE-37D1EFDBE02A}"/>
              </a:ext>
            </a:extLst>
          </p:cNvPr>
          <p:cNvSpPr txBox="1"/>
          <p:nvPr/>
        </p:nvSpPr>
        <p:spPr>
          <a:xfrm>
            <a:off x="6520824" y="7127951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5ToT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90" name="直線コネクタ 189">
            <a:extLst>
              <a:ext uri="{FF2B5EF4-FFF2-40B4-BE49-F238E27FC236}">
                <a16:creationId xmlns:a16="http://schemas.microsoft.com/office/drawing/2014/main" id="{54907794-487A-DA44-B830-7E33985770CE}"/>
              </a:ext>
            </a:extLst>
          </p:cNvPr>
          <p:cNvCxnSpPr/>
          <p:nvPr/>
        </p:nvCxnSpPr>
        <p:spPr>
          <a:xfrm>
            <a:off x="7622084" y="5930194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D0CAE636-1631-7D48-BD75-9E3DF7CE440B}"/>
              </a:ext>
            </a:extLst>
          </p:cNvPr>
          <p:cNvGrpSpPr>
            <a:grpSpLocks noChangeAspect="1"/>
          </p:cNvGrpSpPr>
          <p:nvPr/>
        </p:nvGrpSpPr>
        <p:grpSpPr>
          <a:xfrm>
            <a:off x="4676863" y="5422267"/>
            <a:ext cx="5008974" cy="733954"/>
            <a:chOff x="1634992" y="1498881"/>
            <a:chExt cx="1887178" cy="595083"/>
          </a:xfrm>
        </p:grpSpPr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C4467617-0CAB-FD4B-8696-5C7837FD5B85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E6236A51-7A98-7643-93DB-76BAE9B62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DE9BFFA4-11AB-4A44-BB99-4913F4C7F5A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532CCD52-918C-D545-8FB5-55498E424D98}"/>
                </a:ext>
              </a:extLst>
            </p:cNvPr>
            <p:cNvCxnSpPr/>
            <p:nvPr/>
          </p:nvCxnSpPr>
          <p:spPr>
            <a:xfrm>
              <a:off x="3018170" y="2084446"/>
              <a:ext cx="504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直線コネクタ 200">
            <a:extLst>
              <a:ext uri="{FF2B5EF4-FFF2-40B4-BE49-F238E27FC236}">
                <a16:creationId xmlns:a16="http://schemas.microsoft.com/office/drawing/2014/main" id="{FA93CA9A-6E42-FA42-A909-62ADA170A1E2}"/>
              </a:ext>
            </a:extLst>
          </p:cNvPr>
          <p:cNvCxnSpPr/>
          <p:nvPr/>
        </p:nvCxnSpPr>
        <p:spPr>
          <a:xfrm>
            <a:off x="6244946" y="5891356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FCF83E44-BC01-9F40-96AB-9257D9B75646}"/>
              </a:ext>
            </a:extLst>
          </p:cNvPr>
          <p:cNvCxnSpPr/>
          <p:nvPr/>
        </p:nvCxnSpPr>
        <p:spPr>
          <a:xfrm>
            <a:off x="7861935" y="5913127"/>
            <a:ext cx="0" cy="8640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F59E26E8-4896-9248-A602-DA834544D40B}"/>
              </a:ext>
            </a:extLst>
          </p:cNvPr>
          <p:cNvCxnSpPr>
            <a:cxnSpLocks/>
          </p:cNvCxnSpPr>
          <p:nvPr/>
        </p:nvCxnSpPr>
        <p:spPr>
          <a:xfrm>
            <a:off x="4575556" y="6772423"/>
            <a:ext cx="52409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02224FF1-6E50-FA42-8EFB-03F2DDF168F3}"/>
              </a:ext>
            </a:extLst>
          </p:cNvPr>
          <p:cNvCxnSpPr/>
          <p:nvPr/>
        </p:nvCxnSpPr>
        <p:spPr>
          <a:xfrm>
            <a:off x="4586297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E33998F3-55A4-5049-AA25-28BBD12F3096}"/>
              </a:ext>
            </a:extLst>
          </p:cNvPr>
          <p:cNvCxnSpPr/>
          <p:nvPr/>
        </p:nvCxnSpPr>
        <p:spPr>
          <a:xfrm>
            <a:off x="5128844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コネクタ 205">
            <a:extLst>
              <a:ext uri="{FF2B5EF4-FFF2-40B4-BE49-F238E27FC236}">
                <a16:creationId xmlns:a16="http://schemas.microsoft.com/office/drawing/2014/main" id="{655C1402-FF5D-A74E-B28C-214D050D640B}"/>
              </a:ext>
            </a:extLst>
          </p:cNvPr>
          <p:cNvCxnSpPr/>
          <p:nvPr/>
        </p:nvCxnSpPr>
        <p:spPr>
          <a:xfrm>
            <a:off x="5652703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コネクタ 206">
            <a:extLst>
              <a:ext uri="{FF2B5EF4-FFF2-40B4-BE49-F238E27FC236}">
                <a16:creationId xmlns:a16="http://schemas.microsoft.com/office/drawing/2014/main" id="{BD131BFC-D7EE-664D-BACB-B46B68E92787}"/>
              </a:ext>
            </a:extLst>
          </p:cNvPr>
          <p:cNvCxnSpPr/>
          <p:nvPr/>
        </p:nvCxnSpPr>
        <p:spPr>
          <a:xfrm>
            <a:off x="6131380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コネクタ 207">
            <a:extLst>
              <a:ext uri="{FF2B5EF4-FFF2-40B4-BE49-F238E27FC236}">
                <a16:creationId xmlns:a16="http://schemas.microsoft.com/office/drawing/2014/main" id="{1540E0E9-85EB-3E42-9C5A-6002B42A10E9}"/>
              </a:ext>
            </a:extLst>
          </p:cNvPr>
          <p:cNvCxnSpPr/>
          <p:nvPr/>
        </p:nvCxnSpPr>
        <p:spPr>
          <a:xfrm>
            <a:off x="6610057" y="658429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493702D3-2AE7-C84D-AECA-82B396884E19}"/>
              </a:ext>
            </a:extLst>
          </p:cNvPr>
          <p:cNvCxnSpPr/>
          <p:nvPr/>
        </p:nvCxnSpPr>
        <p:spPr>
          <a:xfrm>
            <a:off x="7088734" y="658429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コネクタ 209">
            <a:extLst>
              <a:ext uri="{FF2B5EF4-FFF2-40B4-BE49-F238E27FC236}">
                <a16:creationId xmlns:a16="http://schemas.microsoft.com/office/drawing/2014/main" id="{E9C254A0-598D-FE49-89F7-A2804C7E0CC5}"/>
              </a:ext>
            </a:extLst>
          </p:cNvPr>
          <p:cNvCxnSpPr/>
          <p:nvPr/>
        </p:nvCxnSpPr>
        <p:spPr>
          <a:xfrm>
            <a:off x="7567411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A24DDEDE-79E3-7142-9FEB-935F3F8875FA}"/>
              </a:ext>
            </a:extLst>
          </p:cNvPr>
          <p:cNvCxnSpPr/>
          <p:nvPr/>
        </p:nvCxnSpPr>
        <p:spPr>
          <a:xfrm>
            <a:off x="8111502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AF65A598-E4FA-C747-AB19-14424EFEEC17}"/>
              </a:ext>
            </a:extLst>
          </p:cNvPr>
          <p:cNvCxnSpPr/>
          <p:nvPr/>
        </p:nvCxnSpPr>
        <p:spPr>
          <a:xfrm>
            <a:off x="8590179" y="6581188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0B7FFE48-1C36-8245-A448-1FFB87E8125E}"/>
              </a:ext>
            </a:extLst>
          </p:cNvPr>
          <p:cNvCxnSpPr/>
          <p:nvPr/>
        </p:nvCxnSpPr>
        <p:spPr>
          <a:xfrm>
            <a:off x="9068856" y="6583001"/>
            <a:ext cx="11030" cy="385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コネクタ 213">
            <a:extLst>
              <a:ext uri="{FF2B5EF4-FFF2-40B4-BE49-F238E27FC236}">
                <a16:creationId xmlns:a16="http://schemas.microsoft.com/office/drawing/2014/main" id="{2222DE1D-8576-AB48-B13C-C62AD44B2DB9}"/>
              </a:ext>
            </a:extLst>
          </p:cNvPr>
          <p:cNvCxnSpPr>
            <a:cxnSpLocks/>
          </p:cNvCxnSpPr>
          <p:nvPr/>
        </p:nvCxnSpPr>
        <p:spPr>
          <a:xfrm>
            <a:off x="6142410" y="7528061"/>
            <a:ext cx="1980122" cy="0"/>
          </a:xfrm>
          <a:prstGeom prst="line">
            <a:avLst/>
          </a:prstGeom>
          <a:ln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47E53568-62F4-094A-80B7-F66841A4EDF2}"/>
              </a:ext>
            </a:extLst>
          </p:cNvPr>
          <p:cNvSpPr txBox="1"/>
          <p:nvPr/>
        </p:nvSpPr>
        <p:spPr>
          <a:xfrm>
            <a:off x="6691028" y="7629302"/>
            <a:ext cx="7954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kumimoji="1" lang="en-US" altLang="ja-JP" sz="2000" dirty="0">
                <a:solidFill>
                  <a:srgbClr val="FF0000"/>
                </a:solidFill>
              </a:rPr>
              <a:t>ToT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8261F382-F699-6940-81DC-4D806594BB27}"/>
              </a:ext>
            </a:extLst>
          </p:cNvPr>
          <p:cNvSpPr txBox="1"/>
          <p:nvPr/>
        </p:nvSpPr>
        <p:spPr>
          <a:xfrm>
            <a:off x="9866793" y="660952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Clock</a:t>
            </a:r>
            <a:endParaRPr kumimoji="1" lang="ja-JP" altLang="en-US"/>
          </a:p>
        </p:txBody>
      </p: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1C2309F0-52AE-794B-A736-50EB8C658345}"/>
              </a:ext>
            </a:extLst>
          </p:cNvPr>
          <p:cNvGrpSpPr>
            <a:grpSpLocks noChangeAspect="1"/>
          </p:cNvGrpSpPr>
          <p:nvPr/>
        </p:nvGrpSpPr>
        <p:grpSpPr>
          <a:xfrm>
            <a:off x="4458713" y="5422267"/>
            <a:ext cx="5008974" cy="733954"/>
            <a:chOff x="1634992" y="1498881"/>
            <a:chExt cx="1887178" cy="595083"/>
          </a:xfrm>
        </p:grpSpPr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60E9CD6-4632-3945-8A3D-106697D03C3E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4C68A3B-DCEC-0241-B351-FD59B7AB1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98881"/>
              <a:ext cx="277309" cy="592045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41CBDA64-5CD3-9C44-8F5F-9A9EA799B17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17431" y="1503952"/>
              <a:ext cx="605136" cy="590012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6028C948-D862-F34A-8DF3-52489D0F42CA}"/>
                </a:ext>
              </a:extLst>
            </p:cNvPr>
            <p:cNvCxnSpPr/>
            <p:nvPr/>
          </p:nvCxnSpPr>
          <p:spPr>
            <a:xfrm>
              <a:off x="3018170" y="2084446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F83BE843-3BC3-CD45-A381-2074D432F8CB}"/>
              </a:ext>
            </a:extLst>
          </p:cNvPr>
          <p:cNvGrpSpPr>
            <a:grpSpLocks noChangeAspect="1"/>
          </p:cNvGrpSpPr>
          <p:nvPr/>
        </p:nvGrpSpPr>
        <p:grpSpPr>
          <a:xfrm>
            <a:off x="1311709" y="1508846"/>
            <a:ext cx="5058487" cy="1554895"/>
            <a:chOff x="1935442" y="1296822"/>
            <a:chExt cx="1905833" cy="796359"/>
          </a:xfrm>
        </p:grpSpPr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6215B247-0D7B-324B-A947-D8247B9DB716}"/>
                </a:ext>
              </a:extLst>
            </p:cNvPr>
            <p:cNvCxnSpPr/>
            <p:nvPr/>
          </p:nvCxnSpPr>
          <p:spPr>
            <a:xfrm>
              <a:off x="1935442" y="2093181"/>
              <a:ext cx="20345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6ABD69D7-9FA7-F047-89FE-FC9C37ACEC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299031"/>
              <a:ext cx="317673" cy="791896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5E5357BC-0F17-6843-9753-DBB4306F338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55148" y="1296822"/>
              <a:ext cx="881617" cy="793136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FB3E8AB1-E2B3-3B4F-A1AA-A12BA296086E}"/>
                </a:ext>
              </a:extLst>
            </p:cNvPr>
            <p:cNvCxnSpPr/>
            <p:nvPr/>
          </p:nvCxnSpPr>
          <p:spPr>
            <a:xfrm>
              <a:off x="3337275" y="2090927"/>
              <a:ext cx="504000" cy="0"/>
            </a:xfrm>
            <a:prstGeom prst="line">
              <a:avLst/>
            </a:prstGeom>
            <a:ln w="25400">
              <a:solidFill>
                <a:srgbClr val="0419F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E6E078C6-2415-8F42-8BED-AC6B9A03D12A}"/>
              </a:ext>
            </a:extLst>
          </p:cNvPr>
          <p:cNvCxnSpPr/>
          <p:nvPr/>
        </p:nvCxnSpPr>
        <p:spPr>
          <a:xfrm>
            <a:off x="2145280" y="2536809"/>
            <a:ext cx="0" cy="86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89653813-0610-A440-8FFE-DAD249989609}"/>
              </a:ext>
            </a:extLst>
          </p:cNvPr>
          <p:cNvCxnSpPr>
            <a:cxnSpLocks noChangeAspect="1"/>
          </p:cNvCxnSpPr>
          <p:nvPr/>
        </p:nvCxnSpPr>
        <p:spPr>
          <a:xfrm>
            <a:off x="4269598" y="2558163"/>
            <a:ext cx="0" cy="828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88A870BE-1B0E-EC42-AB59-A8D7920A6EEE}"/>
              </a:ext>
            </a:extLst>
          </p:cNvPr>
          <p:cNvCxnSpPr/>
          <p:nvPr/>
        </p:nvCxnSpPr>
        <p:spPr>
          <a:xfrm>
            <a:off x="5271172" y="3063419"/>
            <a:ext cx="111600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129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4782" y="954841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71538" y="945350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663886" y="2437732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694366" y="2531465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508961" y="216602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2094238" y="1211936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1723994" y="1923392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121159" y="211579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6706436" y="1219596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6336192" y="1873162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499593" y="1847547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125716" y="182187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341C3D-B3F1-B04E-BFE4-E1C74FE29896}"/>
              </a:ext>
            </a:extLst>
          </p:cNvPr>
          <p:cNvSpPr txBox="1"/>
          <p:nvPr/>
        </p:nvSpPr>
        <p:spPr>
          <a:xfrm>
            <a:off x="3540668" y="3732620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0C7BD00-DCA3-9D4E-A7AF-41DE84D15CDA}"/>
              </a:ext>
            </a:extLst>
          </p:cNvPr>
          <p:cNvSpPr txBox="1"/>
          <p:nvPr/>
        </p:nvSpPr>
        <p:spPr>
          <a:xfrm>
            <a:off x="8294808" y="3823532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2E95E53A-CE66-1D46-8F25-8CD4669E0CEC}"/>
              </a:ext>
            </a:extLst>
          </p:cNvPr>
          <p:cNvSpPr txBox="1"/>
          <p:nvPr/>
        </p:nvSpPr>
        <p:spPr>
          <a:xfrm rot="16200000">
            <a:off x="5521906" y="168210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6975E07-2977-C541-98B7-C627EC0984CD}"/>
              </a:ext>
            </a:extLst>
          </p:cNvPr>
          <p:cNvSpPr txBox="1"/>
          <p:nvPr/>
        </p:nvSpPr>
        <p:spPr>
          <a:xfrm rot="16200000">
            <a:off x="916854" y="166164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p:pic>
        <p:nvPicPr>
          <p:cNvPr id="11265" name="Picture 1" descr="page7image2556323104">
            <a:extLst>
              <a:ext uri="{FF2B5EF4-FFF2-40B4-BE49-F238E27FC236}">
                <a16:creationId xmlns:a16="http://schemas.microsoft.com/office/drawing/2014/main" id="{3315A284-58A2-A840-89E7-DA86FF96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1" y="4251970"/>
            <a:ext cx="69469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A4398DC-A2B7-DC4A-8929-408B89126CCA}"/>
              </a:ext>
            </a:extLst>
          </p:cNvPr>
          <p:cNvSpPr/>
          <p:nvPr/>
        </p:nvSpPr>
        <p:spPr>
          <a:xfrm>
            <a:off x="5277112" y="572423"/>
            <a:ext cx="3492000" cy="376602"/>
          </a:xfrm>
          <a:prstGeom prst="rect">
            <a:avLst/>
          </a:prstGeom>
          <a:solidFill>
            <a:srgbClr val="1412FF">
              <a:alpha val="5098"/>
            </a:srgbClr>
          </a:solidFill>
          <a:ln>
            <a:solidFill>
              <a:srgbClr val="1412FF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8553331-932A-3F4D-A640-ED0938A7841E}"/>
              </a:ext>
            </a:extLst>
          </p:cNvPr>
          <p:cNvSpPr txBox="1"/>
          <p:nvPr/>
        </p:nvSpPr>
        <p:spPr>
          <a:xfrm>
            <a:off x="7862149" y="520607"/>
            <a:ext cx="84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rgbClr val="1412FF"/>
                </a:solidFill>
              </a:rPr>
              <a:t>ToT</a:t>
            </a:r>
            <a:r>
              <a:rPr lang="en-US" altLang="ja-JP" dirty="0">
                <a:solidFill>
                  <a:srgbClr val="1412FF"/>
                </a:solidFill>
              </a:rPr>
              <a:t>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lang="en-US" altLang="ja-JP" dirty="0">
                <a:solidFill>
                  <a:srgbClr val="1412FF"/>
                </a:solidFill>
              </a:rPr>
              <a:t> 5</a:t>
            </a:r>
            <a:endParaRPr kumimoji="1" lang="ja-JP" altLang="en-US">
              <a:solidFill>
                <a:srgbClr val="141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9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図 51">
            <a:extLst>
              <a:ext uri="{FF2B5EF4-FFF2-40B4-BE49-F238E27FC236}">
                <a16:creationId xmlns:a16="http://schemas.microsoft.com/office/drawing/2014/main" id="{E1DB909B-86B3-274D-8B76-66E664D9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"/>
          <a:stretch/>
        </p:blipFill>
        <p:spPr>
          <a:xfrm rot="5400000">
            <a:off x="2141625" y="917715"/>
            <a:ext cx="1855584" cy="2848788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44D89D-DDD2-5B4E-A0AA-F41ACE0EE149}"/>
              </a:ext>
            </a:extLst>
          </p:cNvPr>
          <p:cNvSpPr txBox="1"/>
          <p:nvPr/>
        </p:nvSpPr>
        <p:spPr>
          <a:xfrm>
            <a:off x="3642296" y="3139096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D8EF3F-E3A8-FA4F-BF5E-F948BAC0B4D2}"/>
              </a:ext>
            </a:extLst>
          </p:cNvPr>
          <p:cNvSpPr txBox="1"/>
          <p:nvPr/>
        </p:nvSpPr>
        <p:spPr>
          <a:xfrm rot="16200000">
            <a:off x="1638974" y="1495761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55" name="図 54">
            <a:extLst>
              <a:ext uri="{FF2B5EF4-FFF2-40B4-BE49-F238E27FC236}">
                <a16:creationId xmlns:a16="http://schemas.microsoft.com/office/drawing/2014/main" id="{1AB8E933-6421-9D46-AEC0-E37DE93A9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2648578" y="1051989"/>
            <a:ext cx="139223" cy="109626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6B866253-B3BA-2246-B778-B7A8E4C3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2310208" y="1694906"/>
            <a:ext cx="179931" cy="433342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08735A3-9DE7-EC47-A4E7-A069B9A3A81F}"/>
              </a:ext>
            </a:extLst>
          </p:cNvPr>
          <p:cNvSpPr txBox="1"/>
          <p:nvPr/>
        </p:nvSpPr>
        <p:spPr>
          <a:xfrm>
            <a:off x="2104421" y="1642839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2F7627BB-81E7-2D4D-8445-409733719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34" b="9594"/>
          <a:stretch/>
        </p:blipFill>
        <p:spPr>
          <a:xfrm rot="5400000">
            <a:off x="6037419" y="1012220"/>
            <a:ext cx="1796645" cy="2639413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3E7F021-DEAD-3E40-8810-B0B5A9F40D0A}"/>
              </a:ext>
            </a:extLst>
          </p:cNvPr>
          <p:cNvSpPr txBox="1"/>
          <p:nvPr/>
        </p:nvSpPr>
        <p:spPr>
          <a:xfrm>
            <a:off x="7403933" y="319033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CED2FFA-F2EB-E84F-853E-B94B5F0F8D22}"/>
              </a:ext>
            </a:extLst>
          </p:cNvPr>
          <p:cNvSpPr txBox="1"/>
          <p:nvPr/>
        </p:nvSpPr>
        <p:spPr>
          <a:xfrm rot="16200000">
            <a:off x="5295356" y="1457279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607F385B-11DA-844F-A063-73841C8C0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6310011" y="1095735"/>
            <a:ext cx="139223" cy="1096269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66918B1E-F7DC-C94B-AB5B-00E1D6144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5971641" y="1738652"/>
            <a:ext cx="179931" cy="433342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30E360C-4457-5345-818D-5DA5F80C0F91}"/>
              </a:ext>
            </a:extLst>
          </p:cNvPr>
          <p:cNvSpPr txBox="1"/>
          <p:nvPr/>
        </p:nvSpPr>
        <p:spPr>
          <a:xfrm>
            <a:off x="5765854" y="1686585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  <p:pic>
        <p:nvPicPr>
          <p:cNvPr id="12290" name="Picture 2" descr="page41image18815904">
            <a:extLst>
              <a:ext uri="{FF2B5EF4-FFF2-40B4-BE49-F238E27FC236}">
                <a16:creationId xmlns:a16="http://schemas.microsoft.com/office/drawing/2014/main" id="{009471E5-03BF-CD48-AE43-70B10CE9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348" y="4027568"/>
            <a:ext cx="4102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F76BE20-6809-DD4E-B92F-17597096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93814" y="171536"/>
            <a:ext cx="2992445" cy="4418532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EBF067-A454-8044-91A0-E94FD44940EB}"/>
              </a:ext>
            </a:extLst>
          </p:cNvPr>
          <p:cNvSpPr txBox="1"/>
          <p:nvPr/>
        </p:nvSpPr>
        <p:spPr>
          <a:xfrm rot="16200000">
            <a:off x="4544489" y="939299"/>
            <a:ext cx="64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/>
              <a:t>ToT</a:t>
            </a:r>
            <a:endParaRPr kumimoji="1" lang="ja-JP" altLang="en-US" sz="16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A08C67E-42AC-224A-823F-542187B7BF84}"/>
              </a:ext>
            </a:extLst>
          </p:cNvPr>
          <p:cNvSpPr txBox="1"/>
          <p:nvPr/>
        </p:nvSpPr>
        <p:spPr>
          <a:xfrm>
            <a:off x="8302665" y="3538471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Q [e]</a:t>
            </a:r>
            <a:endParaRPr kumimoji="1" lang="ja-JP" altLang="en-US" sz="16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AB29955-9EF0-A043-B8D4-FCBDE49FDE69}"/>
              </a:ext>
            </a:extLst>
          </p:cNvPr>
          <p:cNvSpPr/>
          <p:nvPr/>
        </p:nvSpPr>
        <p:spPr>
          <a:xfrm>
            <a:off x="5185084" y="3049211"/>
            <a:ext cx="3492000" cy="72000"/>
          </a:xfrm>
          <a:prstGeom prst="rect">
            <a:avLst/>
          </a:prstGeom>
          <a:solidFill>
            <a:srgbClr val="1412FF">
              <a:alpha val="5098"/>
            </a:srgbClr>
          </a:solidFill>
          <a:ln>
            <a:solidFill>
              <a:srgbClr val="1412FF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3E00683-93E7-8243-A9D1-61F9F0997D00}"/>
              </a:ext>
            </a:extLst>
          </p:cNvPr>
          <p:cNvSpPr txBox="1"/>
          <p:nvPr/>
        </p:nvSpPr>
        <p:spPr>
          <a:xfrm>
            <a:off x="7135518" y="2786284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rgbClr val="1412FF"/>
                </a:solidFill>
              </a:rPr>
              <a:t>3.5 &lt; </a:t>
            </a:r>
            <a:r>
              <a:rPr lang="en-US" altLang="ja-JP" sz="1400" dirty="0" err="1">
                <a:solidFill>
                  <a:srgbClr val="1412FF"/>
                </a:solidFill>
              </a:rPr>
              <a:t>ToT</a:t>
            </a:r>
            <a:r>
              <a:rPr lang="en-US" altLang="ja-JP" sz="1400" dirty="0">
                <a:solidFill>
                  <a:srgbClr val="1412FF"/>
                </a:solidFill>
              </a:rPr>
              <a:t> &lt; 4.5</a:t>
            </a:r>
            <a:endParaRPr kumimoji="1" lang="ja-JP" altLang="en-US" sz="1400">
              <a:solidFill>
                <a:srgbClr val="1412FF"/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FEB6B3C-53FB-D145-AF2D-D70F29A7E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6068148" y="435154"/>
            <a:ext cx="197522" cy="155532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067F158-0508-4247-B860-A6262AA93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5532514" y="1329123"/>
            <a:ext cx="184355" cy="44399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AD3D58-555E-9547-9D58-8EFAE68CF80E}"/>
              </a:ext>
            </a:extLst>
          </p:cNvPr>
          <p:cNvSpPr txBox="1"/>
          <p:nvPr/>
        </p:nvSpPr>
        <p:spPr>
          <a:xfrm>
            <a:off x="5323611" y="1253278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06AD315-29F2-5B43-81E9-AC2E359788D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211096" y="1354608"/>
            <a:ext cx="2880000" cy="2016000"/>
          </a:xfrm>
          <a:prstGeom prst="line">
            <a:avLst/>
          </a:prstGeom>
          <a:ln w="31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352383-D859-0242-A8BB-DD8F4312690B}"/>
              </a:ext>
            </a:extLst>
          </p:cNvPr>
          <p:cNvSpPr txBox="1"/>
          <p:nvPr/>
        </p:nvSpPr>
        <p:spPr>
          <a:xfrm>
            <a:off x="5317481" y="1571752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</p:spTree>
    <p:extLst>
      <p:ext uri="{BB962C8B-B14F-4D97-AF65-F5344CB8AC3E}">
        <p14:creationId xmlns:p14="http://schemas.microsoft.com/office/powerpoint/2010/main" val="762058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>
            <a:extLst>
              <a:ext uri="{FF2B5EF4-FFF2-40B4-BE49-F238E27FC236}">
                <a16:creationId xmlns:a16="http://schemas.microsoft.com/office/drawing/2014/main" id="{FFB0BE68-21C6-7F45-9B16-263C0293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146906" y="5282392"/>
            <a:ext cx="2544042" cy="373697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07A4696-86E4-A84C-9AFC-CC6D2D2D0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10781804" y="5556638"/>
            <a:ext cx="149403" cy="117642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FC2AAB2-BCB7-A143-9CBE-8BCCE9F75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10411560" y="6210204"/>
            <a:ext cx="184355" cy="443997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364E268-8E36-9045-B2C9-353BE0C3065C}"/>
              </a:ext>
            </a:extLst>
          </p:cNvPr>
          <p:cNvSpPr txBox="1"/>
          <p:nvPr/>
        </p:nvSpPr>
        <p:spPr>
          <a:xfrm>
            <a:off x="10201084" y="6158912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FA5C4A-89E2-5B49-97B6-7FF00E4BA33C}"/>
              </a:ext>
            </a:extLst>
          </p:cNvPr>
          <p:cNvSpPr txBox="1"/>
          <p:nvPr/>
        </p:nvSpPr>
        <p:spPr>
          <a:xfrm>
            <a:off x="12370176" y="8160574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CB57F3B-9668-1348-A849-DB74972EE4A7}"/>
              </a:ext>
            </a:extLst>
          </p:cNvPr>
          <p:cNvSpPr txBox="1"/>
          <p:nvPr/>
        </p:nvSpPr>
        <p:spPr>
          <a:xfrm rot="16200000">
            <a:off x="9597274" y="601915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1B4E6F09-F397-0D4B-BF66-3AC662CB5EC3}"/>
                  </a:ext>
                </a:extLst>
              </p:cNvPr>
              <p:cNvSpPr txBox="1"/>
              <p:nvPr/>
            </p:nvSpPr>
            <p:spPr>
              <a:xfrm>
                <a:off x="10464899" y="7754193"/>
                <a:ext cx="23127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1412FF"/>
                    </a:solidFill>
                  </a:rPr>
                  <a:t>ToT = 3 (charge</a:t>
                </a:r>
                <a14:m>
                  <m:oMath xmlns:m="http://schemas.openxmlformats.org/officeDocument/2006/math">
                    <m:r>
                      <a:rPr lang="en-US" altLang="ja-JP" sz="1200" b="0" i="0" smtClean="0">
                        <a:solidFill>
                          <a:srgbClr val="141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1200" i="1" smtClean="0">
                        <a:solidFill>
                          <a:srgbClr val="141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ja-JP" sz="1200" b="0" i="1" smtClean="0">
                        <a:solidFill>
                          <a:srgbClr val="141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1200" dirty="0">
                    <a:solidFill>
                      <a:srgbClr val="1412FF"/>
                    </a:solidFill>
                  </a:rPr>
                  <a:t>4000e)</a:t>
                </a:r>
                <a:endParaRPr kumimoji="1" lang="ja-JP" altLang="en-US" sz="1200">
                  <a:solidFill>
                    <a:srgbClr val="1412FF"/>
                  </a:solidFill>
                </a:endParaRPr>
              </a:p>
            </p:txBody>
          </p:sp>
        </mc:Choice>
        <mc:Fallback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1B4E6F09-F397-0D4B-BF66-3AC662CB5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899" y="7754193"/>
                <a:ext cx="2312771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6D11B4B-020A-B64E-8F07-534F9FCB7FBF}"/>
              </a:ext>
            </a:extLst>
          </p:cNvPr>
          <p:cNvSpPr txBox="1"/>
          <p:nvPr/>
        </p:nvSpPr>
        <p:spPr>
          <a:xfrm>
            <a:off x="10196527" y="6452833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BED68B-16A6-494B-BCF6-521A2EFEFD9C}"/>
              </a:ext>
            </a:extLst>
          </p:cNvPr>
          <p:cNvCxnSpPr>
            <a:cxnSpLocks/>
          </p:cNvCxnSpPr>
          <p:nvPr/>
        </p:nvCxnSpPr>
        <p:spPr>
          <a:xfrm flipH="1">
            <a:off x="10129678" y="7812765"/>
            <a:ext cx="324000" cy="0"/>
          </a:xfrm>
          <a:prstGeom prst="line">
            <a:avLst/>
          </a:prstGeom>
          <a:ln w="12700">
            <a:solidFill>
              <a:srgbClr val="0419F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A2F5FC1-05E1-2145-A942-E68FCEAA5F92}"/>
              </a:ext>
            </a:extLst>
          </p:cNvPr>
          <p:cNvCxnSpPr>
            <a:cxnSpLocks/>
          </p:cNvCxnSpPr>
          <p:nvPr/>
        </p:nvCxnSpPr>
        <p:spPr>
          <a:xfrm flipV="1">
            <a:off x="10459288" y="7812765"/>
            <a:ext cx="0" cy="190634"/>
          </a:xfrm>
          <a:prstGeom prst="line">
            <a:avLst/>
          </a:prstGeom>
          <a:ln w="12700">
            <a:solidFill>
              <a:srgbClr val="0419F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E49A4C-A132-6A41-9DD4-62A305DD4902}"/>
              </a:ext>
            </a:extLst>
          </p:cNvPr>
          <p:cNvSpPr/>
          <p:nvPr/>
        </p:nvSpPr>
        <p:spPr>
          <a:xfrm>
            <a:off x="2531933" y="5147698"/>
            <a:ext cx="2088000" cy="1060282"/>
          </a:xfrm>
          <a:prstGeom prst="rect">
            <a:avLst/>
          </a:prstGeom>
          <a:solidFill>
            <a:srgbClr val="0419FE">
              <a:alpha val="20000"/>
            </a:srgbClr>
          </a:solidFill>
          <a:ln>
            <a:solidFill>
              <a:srgbClr val="041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DD954EF-706F-0845-8B12-4CF1C7599ABA}"/>
              </a:ext>
            </a:extLst>
          </p:cNvPr>
          <p:cNvCxnSpPr>
            <a:cxnSpLocks/>
          </p:cNvCxnSpPr>
          <p:nvPr/>
        </p:nvCxnSpPr>
        <p:spPr>
          <a:xfrm flipH="1">
            <a:off x="2781135" y="5136811"/>
            <a:ext cx="0" cy="1062000"/>
          </a:xfrm>
          <a:prstGeom prst="line">
            <a:avLst/>
          </a:prstGeom>
          <a:ln>
            <a:solidFill>
              <a:srgbClr val="041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BC5D460-70F2-5B43-8412-37C56147A2A2}"/>
              </a:ext>
            </a:extLst>
          </p:cNvPr>
          <p:cNvCxnSpPr>
            <a:cxnSpLocks/>
          </p:cNvCxnSpPr>
          <p:nvPr/>
        </p:nvCxnSpPr>
        <p:spPr>
          <a:xfrm flipH="1">
            <a:off x="3032609" y="5135094"/>
            <a:ext cx="0" cy="1062000"/>
          </a:xfrm>
          <a:prstGeom prst="line">
            <a:avLst/>
          </a:prstGeom>
          <a:ln>
            <a:solidFill>
              <a:srgbClr val="041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722CC9E2-6FA8-0749-A334-74FE322A57AC}"/>
              </a:ext>
            </a:extLst>
          </p:cNvPr>
          <p:cNvCxnSpPr>
            <a:cxnSpLocks/>
          </p:cNvCxnSpPr>
          <p:nvPr/>
        </p:nvCxnSpPr>
        <p:spPr>
          <a:xfrm flipH="1">
            <a:off x="3294737" y="5141190"/>
            <a:ext cx="0" cy="1062000"/>
          </a:xfrm>
          <a:prstGeom prst="line">
            <a:avLst/>
          </a:prstGeom>
          <a:ln>
            <a:solidFill>
              <a:srgbClr val="041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010A65C-7692-8D49-9CC8-FB63A2DE155C}"/>
              </a:ext>
            </a:extLst>
          </p:cNvPr>
          <p:cNvCxnSpPr>
            <a:cxnSpLocks/>
          </p:cNvCxnSpPr>
          <p:nvPr/>
        </p:nvCxnSpPr>
        <p:spPr>
          <a:xfrm flipH="1">
            <a:off x="3544673" y="5135094"/>
            <a:ext cx="0" cy="1062000"/>
          </a:xfrm>
          <a:prstGeom prst="line">
            <a:avLst/>
          </a:prstGeom>
          <a:ln>
            <a:solidFill>
              <a:srgbClr val="041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DCF87F2-1239-BC41-A93F-985B3530A277}"/>
              </a:ext>
            </a:extLst>
          </p:cNvPr>
          <p:cNvCxnSpPr>
            <a:cxnSpLocks/>
          </p:cNvCxnSpPr>
          <p:nvPr/>
        </p:nvCxnSpPr>
        <p:spPr>
          <a:xfrm flipH="1">
            <a:off x="3806801" y="5141190"/>
            <a:ext cx="0" cy="1062000"/>
          </a:xfrm>
          <a:prstGeom prst="line">
            <a:avLst/>
          </a:prstGeom>
          <a:ln>
            <a:solidFill>
              <a:srgbClr val="041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D23A15B-5A7C-4648-8561-0BD9E438EC02}"/>
              </a:ext>
            </a:extLst>
          </p:cNvPr>
          <p:cNvCxnSpPr>
            <a:cxnSpLocks/>
          </p:cNvCxnSpPr>
          <p:nvPr/>
        </p:nvCxnSpPr>
        <p:spPr>
          <a:xfrm flipH="1">
            <a:off x="4068929" y="5147286"/>
            <a:ext cx="0" cy="1062000"/>
          </a:xfrm>
          <a:prstGeom prst="line">
            <a:avLst/>
          </a:prstGeom>
          <a:ln>
            <a:solidFill>
              <a:srgbClr val="041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E178134-B0AF-6D46-9BE0-22D9D45D2159}"/>
              </a:ext>
            </a:extLst>
          </p:cNvPr>
          <p:cNvCxnSpPr>
            <a:cxnSpLocks/>
          </p:cNvCxnSpPr>
          <p:nvPr/>
        </p:nvCxnSpPr>
        <p:spPr>
          <a:xfrm flipH="1">
            <a:off x="4351859" y="5135094"/>
            <a:ext cx="0" cy="1062000"/>
          </a:xfrm>
          <a:prstGeom prst="line">
            <a:avLst/>
          </a:prstGeom>
          <a:ln>
            <a:solidFill>
              <a:srgbClr val="041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9C0A35C-5258-124D-A95C-349CF6BC403B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2531933" y="5677839"/>
            <a:ext cx="2088000" cy="0"/>
          </a:xfrm>
          <a:prstGeom prst="line">
            <a:avLst/>
          </a:prstGeom>
          <a:ln>
            <a:solidFill>
              <a:srgbClr val="0419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5A50180-54EF-7447-9BB3-A064F53F9C07}"/>
              </a:ext>
            </a:extLst>
          </p:cNvPr>
          <p:cNvSpPr/>
          <p:nvPr/>
        </p:nvSpPr>
        <p:spPr>
          <a:xfrm>
            <a:off x="4251164" y="5628743"/>
            <a:ext cx="201843" cy="10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7E11969-7ACC-7E4E-AD4D-173ED740F665}"/>
              </a:ext>
            </a:extLst>
          </p:cNvPr>
          <p:cNvSpPr/>
          <p:nvPr/>
        </p:nvSpPr>
        <p:spPr>
          <a:xfrm>
            <a:off x="2531935" y="5147286"/>
            <a:ext cx="2088000" cy="1060282"/>
          </a:xfrm>
          <a:prstGeom prst="rect">
            <a:avLst/>
          </a:prstGeom>
          <a:noFill/>
          <a:ln>
            <a:solidFill>
              <a:srgbClr val="041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0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ge28image23415440">
            <a:extLst>
              <a:ext uri="{FF2B5EF4-FFF2-40B4-BE49-F238E27FC236}">
                <a16:creationId xmlns:a16="http://schemas.microsoft.com/office/drawing/2014/main" id="{A87334DE-7AB7-8C44-B4BE-8BE860BB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7" y="-1355836"/>
            <a:ext cx="6889532" cy="38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円/楕円 1">
            <a:extLst>
              <a:ext uri="{FF2B5EF4-FFF2-40B4-BE49-F238E27FC236}">
                <a16:creationId xmlns:a16="http://schemas.microsoft.com/office/drawing/2014/main" id="{19E39984-C39C-AD41-A363-A738EBDCD158}"/>
              </a:ext>
            </a:extLst>
          </p:cNvPr>
          <p:cNvSpPr>
            <a:spLocks noChangeAspect="1"/>
          </p:cNvSpPr>
          <p:nvPr/>
        </p:nvSpPr>
        <p:spPr>
          <a:xfrm>
            <a:off x="756717" y="4105996"/>
            <a:ext cx="720000" cy="7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E00353-0641-9C43-84FD-D81802AA3072}"/>
              </a:ext>
            </a:extLst>
          </p:cNvPr>
          <p:cNvSpPr txBox="1"/>
          <p:nvPr/>
        </p:nvSpPr>
        <p:spPr>
          <a:xfrm>
            <a:off x="725433" y="431286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バンプ</a:t>
            </a:r>
            <a:endParaRPr kumimoji="1" lang="ja-JP" altLang="en-US" sz="160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4FE28C4-4B14-3942-BAF5-C662D461A097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277437-8B7E-1042-84FC-341355851BDE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A580CD2-56A5-2B40-AA86-518599E78C61}"/>
              </a:ext>
            </a:extLst>
          </p:cNvPr>
          <p:cNvCxnSpPr>
            <a:cxnSpLocks/>
          </p:cNvCxnSpPr>
          <p:nvPr/>
        </p:nvCxnSpPr>
        <p:spPr>
          <a:xfrm>
            <a:off x="2758966" y="5312979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E763B4-EB1B-3844-B856-8A839DBC83D0}"/>
              </a:ext>
            </a:extLst>
          </p:cNvPr>
          <p:cNvCxnSpPr>
            <a:cxnSpLocks/>
          </p:cNvCxnSpPr>
          <p:nvPr/>
        </p:nvCxnSpPr>
        <p:spPr>
          <a:xfrm flipH="1">
            <a:off x="2585543" y="58332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93AF374-077D-9B48-94C8-CE987DD4BF72}"/>
              </a:ext>
            </a:extLst>
          </p:cNvPr>
          <p:cNvCxnSpPr>
            <a:cxnSpLocks/>
          </p:cNvCxnSpPr>
          <p:nvPr/>
        </p:nvCxnSpPr>
        <p:spPr>
          <a:xfrm flipH="1">
            <a:off x="2584631" y="59856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7DD731E-6FAA-6D4C-89D3-EEB365876E68}"/>
              </a:ext>
            </a:extLst>
          </p:cNvPr>
          <p:cNvCxnSpPr>
            <a:cxnSpLocks/>
          </p:cNvCxnSpPr>
          <p:nvPr/>
        </p:nvCxnSpPr>
        <p:spPr>
          <a:xfrm flipH="1">
            <a:off x="1728943" y="58279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A627C54-6C8A-5842-88BA-F75213F76D8C}"/>
              </a:ext>
            </a:extLst>
          </p:cNvPr>
          <p:cNvCxnSpPr>
            <a:cxnSpLocks/>
          </p:cNvCxnSpPr>
          <p:nvPr/>
        </p:nvCxnSpPr>
        <p:spPr>
          <a:xfrm flipH="1">
            <a:off x="1728031" y="59803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3891502C-520F-9B41-AB64-199075352C6B}"/>
              </a:ext>
            </a:extLst>
          </p:cNvPr>
          <p:cNvCxnSpPr>
            <a:cxnSpLocks/>
          </p:cNvCxnSpPr>
          <p:nvPr/>
        </p:nvCxnSpPr>
        <p:spPr>
          <a:xfrm>
            <a:off x="1907628" y="5980384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A56AD23-0D82-3C44-BC1D-31041D7B763E}"/>
              </a:ext>
            </a:extLst>
          </p:cNvPr>
          <p:cNvCxnSpPr>
            <a:cxnSpLocks/>
          </p:cNvCxnSpPr>
          <p:nvPr/>
        </p:nvCxnSpPr>
        <p:spPr>
          <a:xfrm>
            <a:off x="2758966" y="599614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7E4343-794F-FA4D-8ECA-AE478D760A32}"/>
              </a:ext>
            </a:extLst>
          </p:cNvPr>
          <p:cNvCxnSpPr>
            <a:cxnSpLocks/>
          </p:cNvCxnSpPr>
          <p:nvPr/>
        </p:nvCxnSpPr>
        <p:spPr>
          <a:xfrm>
            <a:off x="2679227" y="6145918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AE1816D-9399-5C4E-B2C8-F0F85EB5A1CB}"/>
              </a:ext>
            </a:extLst>
          </p:cNvPr>
          <p:cNvCxnSpPr>
            <a:cxnSpLocks/>
          </p:cNvCxnSpPr>
          <p:nvPr/>
        </p:nvCxnSpPr>
        <p:spPr>
          <a:xfrm>
            <a:off x="2753709" y="632197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93303F-CAF9-E64E-BBC1-54668864D446}"/>
              </a:ext>
            </a:extLst>
          </p:cNvPr>
          <p:cNvCxnSpPr>
            <a:cxnSpLocks/>
          </p:cNvCxnSpPr>
          <p:nvPr/>
        </p:nvCxnSpPr>
        <p:spPr>
          <a:xfrm>
            <a:off x="1902371" y="6500645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CABDEC6B-5EEC-F247-B418-F9F2147686BE}"/>
              </a:ext>
            </a:extLst>
          </p:cNvPr>
          <p:cNvCxnSpPr>
            <a:cxnSpLocks/>
          </p:cNvCxnSpPr>
          <p:nvPr/>
        </p:nvCxnSpPr>
        <p:spPr>
          <a:xfrm>
            <a:off x="2321090" y="6495390"/>
            <a:ext cx="0" cy="34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片側の 2 つの角を切り取った四角形 17">
            <a:extLst>
              <a:ext uri="{FF2B5EF4-FFF2-40B4-BE49-F238E27FC236}">
                <a16:creationId xmlns:a16="http://schemas.microsoft.com/office/drawing/2014/main" id="{71C50FE5-0463-3D40-B7F5-0D29C37F913E}"/>
              </a:ext>
            </a:extLst>
          </p:cNvPr>
          <p:cNvSpPr>
            <a:spLocks/>
          </p:cNvSpPr>
          <p:nvPr/>
        </p:nvSpPr>
        <p:spPr>
          <a:xfrm flipH="1">
            <a:off x="1956288" y="7320323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887432-7456-D44D-802C-A2D7B560CEF7}"/>
              </a:ext>
            </a:extLst>
          </p:cNvPr>
          <p:cNvSpPr txBox="1"/>
          <p:nvPr/>
        </p:nvSpPr>
        <p:spPr>
          <a:xfrm>
            <a:off x="1781764" y="80581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cal</a:t>
            </a:r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7F88867-BD34-354E-ABEF-564B29884865}"/>
              </a:ext>
            </a:extLst>
          </p:cNvPr>
          <p:cNvSpPr txBox="1"/>
          <p:nvPr/>
        </p:nvSpPr>
        <p:spPr>
          <a:xfrm>
            <a:off x="1230926" y="574505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low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77EE98E-BB2E-7149-A5FC-133FA246582E}"/>
              </a:ext>
            </a:extLst>
          </p:cNvPr>
          <p:cNvSpPr txBox="1"/>
          <p:nvPr/>
        </p:nvSpPr>
        <p:spPr>
          <a:xfrm>
            <a:off x="2877970" y="57450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high</a:t>
            </a:r>
            <a:endParaRPr kumimoji="1" lang="ja-JP" altLang="en-US"/>
          </a:p>
        </p:txBody>
      </p:sp>
      <p:sp>
        <p:nvSpPr>
          <p:cNvPr id="70" name="片側の 2 つの角を切り取った四角形 69">
            <a:extLst>
              <a:ext uri="{FF2B5EF4-FFF2-40B4-BE49-F238E27FC236}">
                <a16:creationId xmlns:a16="http://schemas.microsoft.com/office/drawing/2014/main" id="{3F27E5E2-3F8C-7346-9BB4-F82B5E2A8F24}"/>
              </a:ext>
            </a:extLst>
          </p:cNvPr>
          <p:cNvSpPr>
            <a:spLocks/>
          </p:cNvSpPr>
          <p:nvPr/>
        </p:nvSpPr>
        <p:spPr>
          <a:xfrm flipH="1">
            <a:off x="2554381" y="7299847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0A9D668-E15E-2A48-ADEF-0C268B067B41}"/>
              </a:ext>
            </a:extLst>
          </p:cNvPr>
          <p:cNvSpPr txBox="1"/>
          <p:nvPr/>
        </p:nvSpPr>
        <p:spPr>
          <a:xfrm>
            <a:off x="2255873" y="808413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AGND</a:t>
            </a:r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D6C969A-690D-BE4B-A8D3-584C8F314376}"/>
              </a:ext>
            </a:extLst>
          </p:cNvPr>
          <p:cNvCxnSpPr>
            <a:cxnSpLocks/>
            <a:endCxn id="70" idx="3"/>
          </p:cNvCxnSpPr>
          <p:nvPr/>
        </p:nvCxnSpPr>
        <p:spPr>
          <a:xfrm>
            <a:off x="2321090" y="6847722"/>
            <a:ext cx="323291" cy="45212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677D3B8-EDA1-CB48-A9FB-292EEB3A8828}"/>
              </a:ext>
            </a:extLst>
          </p:cNvPr>
          <p:cNvCxnSpPr>
            <a:cxnSpLocks/>
          </p:cNvCxnSpPr>
          <p:nvPr/>
        </p:nvCxnSpPr>
        <p:spPr>
          <a:xfrm>
            <a:off x="2321089" y="6693407"/>
            <a:ext cx="2232000" cy="1242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DEC48915-1C2F-D547-A818-EB2C7FD81326}"/>
              </a:ext>
            </a:extLst>
          </p:cNvPr>
          <p:cNvCxnSpPr>
            <a:cxnSpLocks/>
          </p:cNvCxnSpPr>
          <p:nvPr/>
        </p:nvCxnSpPr>
        <p:spPr>
          <a:xfrm flipH="1">
            <a:off x="4565253" y="6486474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827C14-67CA-CB41-9CE7-18E97260CA55}"/>
              </a:ext>
            </a:extLst>
          </p:cNvPr>
          <p:cNvCxnSpPr>
            <a:cxnSpLocks/>
          </p:cNvCxnSpPr>
          <p:nvPr/>
        </p:nvCxnSpPr>
        <p:spPr>
          <a:xfrm>
            <a:off x="1479860" y="4460474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片側の 2 つの角を切り取った四角形 83">
            <a:extLst>
              <a:ext uri="{FF2B5EF4-FFF2-40B4-BE49-F238E27FC236}">
                <a16:creationId xmlns:a16="http://schemas.microsoft.com/office/drawing/2014/main" id="{3648323B-BD73-DD45-8A32-8E1E899646F1}"/>
              </a:ext>
            </a:extLst>
          </p:cNvPr>
          <p:cNvSpPr>
            <a:spLocks/>
          </p:cNvSpPr>
          <p:nvPr/>
        </p:nvSpPr>
        <p:spPr>
          <a:xfrm rot="5400000" flipH="1">
            <a:off x="3920113" y="338142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8C13EB5-B4FE-5440-A6EF-907A9AE3DCD5}"/>
              </a:ext>
            </a:extLst>
          </p:cNvPr>
          <p:cNvSpPr txBox="1"/>
          <p:nvPr/>
        </p:nvSpPr>
        <p:spPr>
          <a:xfrm>
            <a:off x="3372641" y="43457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アナログ回路</a:t>
            </a: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6EE12C1F-FD7A-F44A-BE27-6D642CB44D99}"/>
              </a:ext>
            </a:extLst>
          </p:cNvPr>
          <p:cNvCxnSpPr>
            <a:cxnSpLocks/>
          </p:cNvCxnSpPr>
          <p:nvPr/>
        </p:nvCxnSpPr>
        <p:spPr>
          <a:xfrm>
            <a:off x="4951052" y="6693836"/>
            <a:ext cx="1224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D49ECA43-4EAE-EE42-9C75-A4F097354DC7}"/>
              </a:ext>
            </a:extLst>
          </p:cNvPr>
          <p:cNvCxnSpPr>
            <a:cxnSpLocks/>
          </p:cNvCxnSpPr>
          <p:nvPr/>
        </p:nvCxnSpPr>
        <p:spPr>
          <a:xfrm>
            <a:off x="6172729" y="4530456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378700F-68CC-6044-B89D-F09BEBDBC280}"/>
              </a:ext>
            </a:extLst>
          </p:cNvPr>
          <p:cNvCxnSpPr>
            <a:cxnSpLocks/>
          </p:cNvCxnSpPr>
          <p:nvPr/>
        </p:nvCxnSpPr>
        <p:spPr>
          <a:xfrm>
            <a:off x="5367829" y="4487838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片側の 2 つの角を切り取った四角形 91">
            <a:extLst>
              <a:ext uri="{FF2B5EF4-FFF2-40B4-BE49-F238E27FC236}">
                <a16:creationId xmlns:a16="http://schemas.microsoft.com/office/drawing/2014/main" id="{19130775-6C6A-144A-BE37-C44BFABE11E7}"/>
              </a:ext>
            </a:extLst>
          </p:cNvPr>
          <p:cNvSpPr>
            <a:spLocks/>
          </p:cNvSpPr>
          <p:nvPr/>
        </p:nvSpPr>
        <p:spPr>
          <a:xfrm rot="5400000" flipH="1">
            <a:off x="7605983" y="335805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CF8C488-9AF9-D54E-B266-142F54E517BD}"/>
              </a:ext>
            </a:extLst>
          </p:cNvPr>
          <p:cNvSpPr txBox="1"/>
          <p:nvPr/>
        </p:nvSpPr>
        <p:spPr>
          <a:xfrm>
            <a:off x="7058511" y="4322421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デジタル</a:t>
            </a:r>
            <a:r>
              <a:rPr kumimoji="1" lang="ja-JP" altLang="en-US"/>
              <a:t>回路</a:t>
            </a: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E230E6B-D728-B44F-B6F5-C0FFE58DA58C}"/>
              </a:ext>
            </a:extLst>
          </p:cNvPr>
          <p:cNvCxnSpPr>
            <a:cxnSpLocks/>
          </p:cNvCxnSpPr>
          <p:nvPr/>
        </p:nvCxnSpPr>
        <p:spPr>
          <a:xfrm>
            <a:off x="2258190" y="4810480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318F64B-8DDD-2546-85C3-92A6E099DC72}"/>
              </a:ext>
            </a:extLst>
          </p:cNvPr>
          <p:cNvCxnSpPr>
            <a:cxnSpLocks/>
          </p:cNvCxnSpPr>
          <p:nvPr/>
        </p:nvCxnSpPr>
        <p:spPr>
          <a:xfrm>
            <a:off x="2336587" y="499048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6EDCE18D-C8F8-7842-9F34-62F3639653DA}"/>
              </a:ext>
            </a:extLst>
          </p:cNvPr>
          <p:cNvCxnSpPr>
            <a:cxnSpLocks/>
          </p:cNvCxnSpPr>
          <p:nvPr/>
        </p:nvCxnSpPr>
        <p:spPr>
          <a:xfrm>
            <a:off x="2336587" y="4460474"/>
            <a:ext cx="0" cy="324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page2image198988304">
            <a:extLst>
              <a:ext uri="{FF2B5EF4-FFF2-40B4-BE49-F238E27FC236}">
                <a16:creationId xmlns:a16="http://schemas.microsoft.com/office/drawing/2014/main" id="{C451EACD-F272-814A-9F21-3B078917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911103" cy="47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8image2607031408">
            <a:extLst>
              <a:ext uri="{FF2B5EF4-FFF2-40B4-BE49-F238E27FC236}">
                <a16:creationId xmlns:a16="http://schemas.microsoft.com/office/drawing/2014/main" id="{FED63F08-EE6B-9548-AC20-4FA0E50C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729" y="2354668"/>
            <a:ext cx="3975544" cy="29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11image2556153888">
            <a:extLst>
              <a:ext uri="{FF2B5EF4-FFF2-40B4-BE49-F238E27FC236}">
                <a16:creationId xmlns:a16="http://schemas.microsoft.com/office/drawing/2014/main" id="{6779821F-2F38-114D-A0F1-CD38CF7B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5" y="7426146"/>
            <a:ext cx="41021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02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19E39984-C39C-AD41-A363-A738EBDCD158}"/>
              </a:ext>
            </a:extLst>
          </p:cNvPr>
          <p:cNvSpPr>
            <a:spLocks noChangeAspect="1"/>
          </p:cNvSpPr>
          <p:nvPr/>
        </p:nvSpPr>
        <p:spPr>
          <a:xfrm>
            <a:off x="661467" y="1896196"/>
            <a:ext cx="720000" cy="7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E00353-0641-9C43-84FD-D81802AA3072}"/>
              </a:ext>
            </a:extLst>
          </p:cNvPr>
          <p:cNvSpPr txBox="1"/>
          <p:nvPr/>
        </p:nvSpPr>
        <p:spPr>
          <a:xfrm>
            <a:off x="630183" y="20802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Bump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4FE28C4-4B14-3942-BAF5-C662D461A097}"/>
              </a:ext>
            </a:extLst>
          </p:cNvPr>
          <p:cNvCxnSpPr>
            <a:cxnSpLocks/>
          </p:cNvCxnSpPr>
          <p:nvPr/>
        </p:nvCxnSpPr>
        <p:spPr>
          <a:xfrm>
            <a:off x="1812378" y="3122230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277437-8B7E-1042-84FC-341355851BDE}"/>
              </a:ext>
            </a:extLst>
          </p:cNvPr>
          <p:cNvCxnSpPr>
            <a:cxnSpLocks/>
          </p:cNvCxnSpPr>
          <p:nvPr/>
        </p:nvCxnSpPr>
        <p:spPr>
          <a:xfrm>
            <a:off x="1812378" y="3122230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A580CD2-56A5-2B40-AA86-518599E78C61}"/>
              </a:ext>
            </a:extLst>
          </p:cNvPr>
          <p:cNvCxnSpPr>
            <a:cxnSpLocks/>
          </p:cNvCxnSpPr>
          <p:nvPr/>
        </p:nvCxnSpPr>
        <p:spPr>
          <a:xfrm>
            <a:off x="2663716" y="3122229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E763B4-EB1B-3844-B856-8A839DBC83D0}"/>
              </a:ext>
            </a:extLst>
          </p:cNvPr>
          <p:cNvCxnSpPr>
            <a:cxnSpLocks/>
          </p:cNvCxnSpPr>
          <p:nvPr/>
        </p:nvCxnSpPr>
        <p:spPr>
          <a:xfrm flipH="1">
            <a:off x="2490293" y="364249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93AF374-077D-9B48-94C8-CE987DD4BF72}"/>
              </a:ext>
            </a:extLst>
          </p:cNvPr>
          <p:cNvCxnSpPr>
            <a:cxnSpLocks/>
          </p:cNvCxnSpPr>
          <p:nvPr/>
        </p:nvCxnSpPr>
        <p:spPr>
          <a:xfrm flipH="1">
            <a:off x="2489381" y="379489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7DD731E-6FAA-6D4C-89D3-EEB365876E68}"/>
              </a:ext>
            </a:extLst>
          </p:cNvPr>
          <p:cNvCxnSpPr>
            <a:cxnSpLocks/>
          </p:cNvCxnSpPr>
          <p:nvPr/>
        </p:nvCxnSpPr>
        <p:spPr>
          <a:xfrm flipH="1">
            <a:off x="1633693" y="363723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A627C54-6C8A-5842-88BA-F75213F76D8C}"/>
              </a:ext>
            </a:extLst>
          </p:cNvPr>
          <p:cNvCxnSpPr>
            <a:cxnSpLocks/>
          </p:cNvCxnSpPr>
          <p:nvPr/>
        </p:nvCxnSpPr>
        <p:spPr>
          <a:xfrm flipH="1">
            <a:off x="1632781" y="378963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3891502C-520F-9B41-AB64-199075352C6B}"/>
              </a:ext>
            </a:extLst>
          </p:cNvPr>
          <p:cNvCxnSpPr>
            <a:cxnSpLocks/>
          </p:cNvCxnSpPr>
          <p:nvPr/>
        </p:nvCxnSpPr>
        <p:spPr>
          <a:xfrm>
            <a:off x="1812378" y="3789634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A56AD23-0D82-3C44-BC1D-31041D7B763E}"/>
              </a:ext>
            </a:extLst>
          </p:cNvPr>
          <p:cNvCxnSpPr>
            <a:cxnSpLocks/>
          </p:cNvCxnSpPr>
          <p:nvPr/>
        </p:nvCxnSpPr>
        <p:spPr>
          <a:xfrm>
            <a:off x="2663716" y="380539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7E4343-794F-FA4D-8ECA-AE478D760A32}"/>
              </a:ext>
            </a:extLst>
          </p:cNvPr>
          <p:cNvCxnSpPr>
            <a:cxnSpLocks/>
          </p:cNvCxnSpPr>
          <p:nvPr/>
        </p:nvCxnSpPr>
        <p:spPr>
          <a:xfrm>
            <a:off x="2583977" y="3955168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AE1816D-9399-5C4E-B2C8-F0F85EB5A1CB}"/>
              </a:ext>
            </a:extLst>
          </p:cNvPr>
          <p:cNvCxnSpPr>
            <a:cxnSpLocks/>
          </p:cNvCxnSpPr>
          <p:nvPr/>
        </p:nvCxnSpPr>
        <p:spPr>
          <a:xfrm>
            <a:off x="2658459" y="413122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93303F-CAF9-E64E-BBC1-54668864D446}"/>
              </a:ext>
            </a:extLst>
          </p:cNvPr>
          <p:cNvCxnSpPr>
            <a:cxnSpLocks/>
          </p:cNvCxnSpPr>
          <p:nvPr/>
        </p:nvCxnSpPr>
        <p:spPr>
          <a:xfrm>
            <a:off x="1807121" y="4309895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CABDEC6B-5EEC-F247-B418-F9F2147686BE}"/>
              </a:ext>
            </a:extLst>
          </p:cNvPr>
          <p:cNvCxnSpPr>
            <a:cxnSpLocks/>
          </p:cNvCxnSpPr>
          <p:nvPr/>
        </p:nvCxnSpPr>
        <p:spPr>
          <a:xfrm>
            <a:off x="2225840" y="4304640"/>
            <a:ext cx="0" cy="34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片側の 2 つの角を切り取った四角形 17">
            <a:extLst>
              <a:ext uri="{FF2B5EF4-FFF2-40B4-BE49-F238E27FC236}">
                <a16:creationId xmlns:a16="http://schemas.microsoft.com/office/drawing/2014/main" id="{71C50FE5-0463-3D40-B7F5-0D29C37F913E}"/>
              </a:ext>
            </a:extLst>
          </p:cNvPr>
          <p:cNvSpPr>
            <a:spLocks/>
          </p:cNvSpPr>
          <p:nvPr/>
        </p:nvSpPr>
        <p:spPr>
          <a:xfrm flipH="1">
            <a:off x="1861038" y="5129573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887432-7456-D44D-802C-A2D7B560CEF7}"/>
              </a:ext>
            </a:extLst>
          </p:cNvPr>
          <p:cNvSpPr txBox="1"/>
          <p:nvPr/>
        </p:nvSpPr>
        <p:spPr>
          <a:xfrm>
            <a:off x="1686514" y="58673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cal</a:t>
            </a:r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7F88867-BD34-354E-ABEF-564B29884865}"/>
              </a:ext>
            </a:extLst>
          </p:cNvPr>
          <p:cNvSpPr txBox="1"/>
          <p:nvPr/>
        </p:nvSpPr>
        <p:spPr>
          <a:xfrm>
            <a:off x="381715" y="353144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low</a:t>
            </a:r>
            <a:r>
              <a:rPr lang="en-US" altLang="ja-JP" baseline="-25000" dirty="0"/>
              <a:t> </a:t>
            </a:r>
            <a:r>
              <a:rPr lang="en-US" altLang="ja-JP" dirty="0"/>
              <a:t>= 8 </a:t>
            </a:r>
            <a:r>
              <a:rPr lang="en-US" altLang="ja-JP" dirty="0" err="1"/>
              <a:t>fF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77EE98E-BB2E-7149-A5FC-133FA246582E}"/>
              </a:ext>
            </a:extLst>
          </p:cNvPr>
          <p:cNvSpPr txBox="1"/>
          <p:nvPr/>
        </p:nvSpPr>
        <p:spPr>
          <a:xfrm>
            <a:off x="2828440" y="355430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high</a:t>
            </a:r>
            <a:r>
              <a:rPr lang="en-US" altLang="ja-JP" baseline="-25000" dirty="0"/>
              <a:t> </a:t>
            </a:r>
            <a:r>
              <a:rPr lang="en-US" altLang="ja-JP" dirty="0"/>
              <a:t>= 32fF</a:t>
            </a:r>
            <a:endParaRPr kumimoji="1" lang="ja-JP" altLang="en-US"/>
          </a:p>
        </p:txBody>
      </p:sp>
      <p:sp>
        <p:nvSpPr>
          <p:cNvPr id="70" name="片側の 2 つの角を切り取った四角形 69">
            <a:extLst>
              <a:ext uri="{FF2B5EF4-FFF2-40B4-BE49-F238E27FC236}">
                <a16:creationId xmlns:a16="http://schemas.microsoft.com/office/drawing/2014/main" id="{3F27E5E2-3F8C-7346-9BB4-F82B5E2A8F24}"/>
              </a:ext>
            </a:extLst>
          </p:cNvPr>
          <p:cNvSpPr>
            <a:spLocks/>
          </p:cNvSpPr>
          <p:nvPr/>
        </p:nvSpPr>
        <p:spPr>
          <a:xfrm flipH="1">
            <a:off x="2459131" y="5109097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0A9D668-E15E-2A48-ADEF-0C268B067B41}"/>
              </a:ext>
            </a:extLst>
          </p:cNvPr>
          <p:cNvSpPr txBox="1"/>
          <p:nvPr/>
        </p:nvSpPr>
        <p:spPr>
          <a:xfrm>
            <a:off x="2160623" y="589338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AGND</a:t>
            </a:r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D6C969A-690D-BE4B-A8D3-584C8F314376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951038" y="4656972"/>
            <a:ext cx="274802" cy="472601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677D3B8-EDA1-CB48-A9FB-292EEB3A8828}"/>
              </a:ext>
            </a:extLst>
          </p:cNvPr>
          <p:cNvCxnSpPr>
            <a:cxnSpLocks/>
          </p:cNvCxnSpPr>
          <p:nvPr/>
        </p:nvCxnSpPr>
        <p:spPr>
          <a:xfrm>
            <a:off x="2225839" y="4502657"/>
            <a:ext cx="2232000" cy="1242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DEC48915-1C2F-D547-A818-EB2C7FD81326}"/>
              </a:ext>
            </a:extLst>
          </p:cNvPr>
          <p:cNvCxnSpPr>
            <a:cxnSpLocks/>
          </p:cNvCxnSpPr>
          <p:nvPr/>
        </p:nvCxnSpPr>
        <p:spPr>
          <a:xfrm flipH="1">
            <a:off x="4470003" y="4295724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827C14-67CA-CB41-9CE7-18E97260CA55}"/>
              </a:ext>
            </a:extLst>
          </p:cNvPr>
          <p:cNvCxnSpPr>
            <a:cxnSpLocks/>
          </p:cNvCxnSpPr>
          <p:nvPr/>
        </p:nvCxnSpPr>
        <p:spPr>
          <a:xfrm>
            <a:off x="1384610" y="2250674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6EE12C1F-FD7A-F44A-BE27-6D642CB44D99}"/>
              </a:ext>
            </a:extLst>
          </p:cNvPr>
          <p:cNvCxnSpPr>
            <a:cxnSpLocks/>
          </p:cNvCxnSpPr>
          <p:nvPr/>
        </p:nvCxnSpPr>
        <p:spPr>
          <a:xfrm>
            <a:off x="4855802" y="4503086"/>
            <a:ext cx="3996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378700F-68CC-6044-B89D-F09BEBDBC280}"/>
              </a:ext>
            </a:extLst>
          </p:cNvPr>
          <p:cNvCxnSpPr>
            <a:cxnSpLocks/>
          </p:cNvCxnSpPr>
          <p:nvPr/>
        </p:nvCxnSpPr>
        <p:spPr>
          <a:xfrm>
            <a:off x="8404074" y="2279135"/>
            <a:ext cx="10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片側の 2 つの角を切り取った四角形 91">
            <a:extLst>
              <a:ext uri="{FF2B5EF4-FFF2-40B4-BE49-F238E27FC236}">
                <a16:creationId xmlns:a16="http://schemas.microsoft.com/office/drawing/2014/main" id="{19130775-6C6A-144A-BE37-C44BFABE11E7}"/>
              </a:ext>
            </a:extLst>
          </p:cNvPr>
          <p:cNvSpPr>
            <a:spLocks/>
          </p:cNvSpPr>
          <p:nvPr/>
        </p:nvSpPr>
        <p:spPr>
          <a:xfrm rot="5400000" flipH="1">
            <a:off x="11358833" y="1175824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CF8C488-9AF9-D54E-B266-142F54E517BD}"/>
              </a:ext>
            </a:extLst>
          </p:cNvPr>
          <p:cNvSpPr txBox="1"/>
          <p:nvPr/>
        </p:nvSpPr>
        <p:spPr>
          <a:xfrm>
            <a:off x="10650624" y="2096208"/>
            <a:ext cx="243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Digital circuits</a:t>
            </a:r>
            <a:endParaRPr kumimoji="1" lang="ja-JP" altLang="en-US" sz="2000"/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E230E6B-D728-B44F-B6F5-C0FFE58DA58C}"/>
              </a:ext>
            </a:extLst>
          </p:cNvPr>
          <p:cNvCxnSpPr>
            <a:cxnSpLocks/>
          </p:cNvCxnSpPr>
          <p:nvPr/>
        </p:nvCxnSpPr>
        <p:spPr>
          <a:xfrm>
            <a:off x="2162940" y="2619730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318F64B-8DDD-2546-85C3-92A6E099DC72}"/>
              </a:ext>
            </a:extLst>
          </p:cNvPr>
          <p:cNvCxnSpPr>
            <a:cxnSpLocks/>
          </p:cNvCxnSpPr>
          <p:nvPr/>
        </p:nvCxnSpPr>
        <p:spPr>
          <a:xfrm>
            <a:off x="2241337" y="279973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6EDCE18D-C8F8-7842-9F34-62F3639653DA}"/>
              </a:ext>
            </a:extLst>
          </p:cNvPr>
          <p:cNvCxnSpPr>
            <a:cxnSpLocks/>
          </p:cNvCxnSpPr>
          <p:nvPr/>
        </p:nvCxnSpPr>
        <p:spPr>
          <a:xfrm>
            <a:off x="2241337" y="2250674"/>
            <a:ext cx="0" cy="324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三角形 4">
            <a:extLst>
              <a:ext uri="{FF2B5EF4-FFF2-40B4-BE49-F238E27FC236}">
                <a16:creationId xmlns:a16="http://schemas.microsoft.com/office/drawing/2014/main" id="{8559D1E7-1F87-2246-86C3-56B63B980549}"/>
              </a:ext>
            </a:extLst>
          </p:cNvPr>
          <p:cNvSpPr/>
          <p:nvPr/>
        </p:nvSpPr>
        <p:spPr>
          <a:xfrm rot="5400000">
            <a:off x="3414232" y="1680999"/>
            <a:ext cx="1243313" cy="1182679"/>
          </a:xfrm>
          <a:prstGeom prst="triangle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ABBDAB-09F8-7C4D-ACF9-A96236957FD3}"/>
              </a:ext>
            </a:extLst>
          </p:cNvPr>
          <p:cNvSpPr txBox="1"/>
          <p:nvPr/>
        </p:nvSpPr>
        <p:spPr>
          <a:xfrm>
            <a:off x="3452170" y="209559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Preamp</a:t>
            </a:r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C47A6950-1D1E-4E45-91DA-8BA822C9EDF9}"/>
              </a:ext>
            </a:extLst>
          </p:cNvPr>
          <p:cNvCxnSpPr>
            <a:cxnSpLocks/>
          </p:cNvCxnSpPr>
          <p:nvPr/>
        </p:nvCxnSpPr>
        <p:spPr>
          <a:xfrm>
            <a:off x="2694606" y="112339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0C6CA12-FF2F-4A48-8AE8-57B336CB18A9}"/>
              </a:ext>
            </a:extLst>
          </p:cNvPr>
          <p:cNvCxnSpPr>
            <a:cxnSpLocks/>
          </p:cNvCxnSpPr>
          <p:nvPr/>
        </p:nvCxnSpPr>
        <p:spPr>
          <a:xfrm>
            <a:off x="2700369" y="1122517"/>
            <a:ext cx="115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8823936-CB0D-8B4B-9779-21EAECF479B3}"/>
              </a:ext>
            </a:extLst>
          </p:cNvPr>
          <p:cNvCxnSpPr>
            <a:cxnSpLocks/>
          </p:cNvCxnSpPr>
          <p:nvPr/>
        </p:nvCxnSpPr>
        <p:spPr>
          <a:xfrm flipH="1">
            <a:off x="3867459" y="954994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1A1169B2-FE36-8C41-8A8C-F577878F0E29}"/>
              </a:ext>
            </a:extLst>
          </p:cNvPr>
          <p:cNvCxnSpPr>
            <a:cxnSpLocks/>
          </p:cNvCxnSpPr>
          <p:nvPr/>
        </p:nvCxnSpPr>
        <p:spPr>
          <a:xfrm flipH="1">
            <a:off x="4057959" y="954994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5B900078-19D5-D744-8CCF-2364E05E674C}"/>
              </a:ext>
            </a:extLst>
          </p:cNvPr>
          <p:cNvCxnSpPr>
            <a:cxnSpLocks/>
          </p:cNvCxnSpPr>
          <p:nvPr/>
        </p:nvCxnSpPr>
        <p:spPr>
          <a:xfrm>
            <a:off x="4077898" y="1122517"/>
            <a:ext cx="115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7DDDAAE-8040-9346-A67A-C0866131E6A5}"/>
              </a:ext>
            </a:extLst>
          </p:cNvPr>
          <p:cNvCxnSpPr>
            <a:cxnSpLocks/>
          </p:cNvCxnSpPr>
          <p:nvPr/>
        </p:nvCxnSpPr>
        <p:spPr>
          <a:xfrm>
            <a:off x="5211784" y="119135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E04EDDCC-D61B-F84C-89BF-8DA4248B09B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627228" y="2272339"/>
            <a:ext cx="18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771EAFF-A25D-8144-93E6-FE1F7F4C6178}"/>
              </a:ext>
            </a:extLst>
          </p:cNvPr>
          <p:cNvSpPr/>
          <p:nvPr/>
        </p:nvSpPr>
        <p:spPr>
          <a:xfrm>
            <a:off x="3046501" y="-174557"/>
            <a:ext cx="1801236" cy="550489"/>
          </a:xfrm>
          <a:prstGeom prst="rect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FFDAE3-5C73-E94C-A950-4B290A17E702}"/>
              </a:ext>
            </a:extLst>
          </p:cNvPr>
          <p:cNvSpPr txBox="1"/>
          <p:nvPr/>
        </p:nvSpPr>
        <p:spPr>
          <a:xfrm>
            <a:off x="3319567" y="-84943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Feedback</a:t>
            </a:r>
            <a:endParaRPr kumimoji="1" lang="ja-JP" altLang="en-US" sz="2000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66DAA31C-7D87-6543-AEE0-FBF7765463D3}"/>
              </a:ext>
            </a:extLst>
          </p:cNvPr>
          <p:cNvCxnSpPr>
            <a:cxnSpLocks/>
          </p:cNvCxnSpPr>
          <p:nvPr/>
        </p:nvCxnSpPr>
        <p:spPr>
          <a:xfrm>
            <a:off x="2677509" y="119135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ED355D6-B805-AC45-A578-8E9AF944A427}"/>
              </a:ext>
            </a:extLst>
          </p:cNvPr>
          <p:cNvCxnSpPr>
            <a:cxnSpLocks/>
          </p:cNvCxnSpPr>
          <p:nvPr/>
        </p:nvCxnSpPr>
        <p:spPr>
          <a:xfrm>
            <a:off x="4850892" y="106122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片側の 2 つの角を切り取った四角形 65">
            <a:extLst>
              <a:ext uri="{FF2B5EF4-FFF2-40B4-BE49-F238E27FC236}">
                <a16:creationId xmlns:a16="http://schemas.microsoft.com/office/drawing/2014/main" id="{F7FC3149-7B40-414C-9872-BF3163EEF880}"/>
              </a:ext>
            </a:extLst>
          </p:cNvPr>
          <p:cNvSpPr>
            <a:spLocks/>
          </p:cNvSpPr>
          <p:nvPr/>
        </p:nvSpPr>
        <p:spPr>
          <a:xfrm rot="5400000" flipH="1">
            <a:off x="1711951" y="-1843550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78C2C73-1BFF-C04B-8EEF-506E19380D7F}"/>
              </a:ext>
            </a:extLst>
          </p:cNvPr>
          <p:cNvSpPr txBox="1"/>
          <p:nvPr/>
        </p:nvSpPr>
        <p:spPr>
          <a:xfrm>
            <a:off x="1134685" y="-1193038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8 </a:t>
            </a:r>
            <a:r>
              <a:rPr kumimoji="1" lang="en-US" altLang="ja-JP" dirty="0"/>
              <a:t>bit </a:t>
            </a:r>
            <a:r>
              <a:rPr lang="en-US" altLang="ja-JP" dirty="0"/>
              <a:t>IF DAC</a:t>
            </a:r>
            <a:endParaRPr kumimoji="1" lang="ja-JP" altLang="en-US"/>
          </a:p>
        </p:txBody>
      </p:sp>
      <p:sp>
        <p:nvSpPr>
          <p:cNvPr id="73" name="片側の 2 つの角を切り取った四角形 72">
            <a:extLst>
              <a:ext uri="{FF2B5EF4-FFF2-40B4-BE49-F238E27FC236}">
                <a16:creationId xmlns:a16="http://schemas.microsoft.com/office/drawing/2014/main" id="{726DB56A-EE08-6540-954D-EF08D2943647}"/>
              </a:ext>
            </a:extLst>
          </p:cNvPr>
          <p:cNvSpPr>
            <a:spLocks/>
          </p:cNvSpPr>
          <p:nvPr/>
        </p:nvSpPr>
        <p:spPr>
          <a:xfrm rot="5400000" flipH="1">
            <a:off x="1715386" y="-1323297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C039FD9-4A60-EF4A-B75D-901206C1FF66}"/>
              </a:ext>
            </a:extLst>
          </p:cNvPr>
          <p:cNvSpPr txBox="1"/>
          <p:nvPr/>
        </p:nvSpPr>
        <p:spPr>
          <a:xfrm>
            <a:off x="1130744" y="-682971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 </a:t>
            </a:r>
            <a:r>
              <a:rPr kumimoji="1" lang="en-US" altLang="ja-JP" dirty="0"/>
              <a:t>bit F</a:t>
            </a:r>
            <a:r>
              <a:rPr lang="en-US" altLang="ja-JP" dirty="0"/>
              <a:t>DAC</a:t>
            </a:r>
            <a:endParaRPr kumimoji="1" lang="ja-JP" altLang="en-US"/>
          </a:p>
        </p:txBody>
      </p: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A048180C-BFE4-3E4D-B70D-0C4426462434}"/>
              </a:ext>
            </a:extLst>
          </p:cNvPr>
          <p:cNvCxnSpPr>
            <a:cxnSpLocks/>
          </p:cNvCxnSpPr>
          <p:nvPr/>
        </p:nvCxnSpPr>
        <p:spPr>
          <a:xfrm>
            <a:off x="2752749" y="-506200"/>
            <a:ext cx="1116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9D3AE328-0BEA-5B40-AB77-E73A4149655C}"/>
              </a:ext>
            </a:extLst>
          </p:cNvPr>
          <p:cNvCxnSpPr>
            <a:cxnSpLocks/>
          </p:cNvCxnSpPr>
          <p:nvPr/>
        </p:nvCxnSpPr>
        <p:spPr>
          <a:xfrm flipH="1">
            <a:off x="3859839" y="-492806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3156D7F6-2C78-4847-B3CB-423838861910}"/>
              </a:ext>
            </a:extLst>
          </p:cNvPr>
          <p:cNvCxnSpPr>
            <a:cxnSpLocks/>
          </p:cNvCxnSpPr>
          <p:nvPr/>
        </p:nvCxnSpPr>
        <p:spPr>
          <a:xfrm>
            <a:off x="2745129" y="-1016740"/>
            <a:ext cx="133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449126EA-C724-4B4B-816C-D76D5B87D395}"/>
              </a:ext>
            </a:extLst>
          </p:cNvPr>
          <p:cNvCxnSpPr>
            <a:cxnSpLocks/>
          </p:cNvCxnSpPr>
          <p:nvPr/>
        </p:nvCxnSpPr>
        <p:spPr>
          <a:xfrm flipH="1">
            <a:off x="4062048" y="-1001115"/>
            <a:ext cx="0" cy="82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片側の 2 つの角を切り取った四角形 84">
            <a:extLst>
              <a:ext uri="{FF2B5EF4-FFF2-40B4-BE49-F238E27FC236}">
                <a16:creationId xmlns:a16="http://schemas.microsoft.com/office/drawing/2014/main" id="{416CFE47-2199-C040-910E-9FEBBA812BDC}"/>
              </a:ext>
            </a:extLst>
          </p:cNvPr>
          <p:cNvSpPr>
            <a:spLocks/>
          </p:cNvSpPr>
          <p:nvPr/>
        </p:nvSpPr>
        <p:spPr>
          <a:xfrm rot="5400000" flipH="1">
            <a:off x="5983491" y="272855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F35EEAE-4DD2-7B40-B19F-1E9B63635E16}"/>
              </a:ext>
            </a:extLst>
          </p:cNvPr>
          <p:cNvSpPr txBox="1"/>
          <p:nvPr/>
        </p:nvSpPr>
        <p:spPr>
          <a:xfrm>
            <a:off x="5406225" y="923367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5 </a:t>
            </a:r>
            <a:r>
              <a:rPr kumimoji="1" lang="en-US" altLang="ja-JP" dirty="0"/>
              <a:t>bit </a:t>
            </a:r>
            <a:r>
              <a:rPr lang="en-US" altLang="ja-JP" dirty="0"/>
              <a:t>GDAC</a:t>
            </a:r>
            <a:endParaRPr kumimoji="1" lang="ja-JP" altLang="en-US"/>
          </a:p>
        </p:txBody>
      </p:sp>
      <p:sp>
        <p:nvSpPr>
          <p:cNvPr id="89" name="片側の 2 つの角を切り取った四角形 88">
            <a:extLst>
              <a:ext uri="{FF2B5EF4-FFF2-40B4-BE49-F238E27FC236}">
                <a16:creationId xmlns:a16="http://schemas.microsoft.com/office/drawing/2014/main" id="{08409A9F-2016-D24E-93EE-ED156CFB86A4}"/>
              </a:ext>
            </a:extLst>
          </p:cNvPr>
          <p:cNvSpPr>
            <a:spLocks/>
          </p:cNvSpPr>
          <p:nvPr/>
        </p:nvSpPr>
        <p:spPr>
          <a:xfrm rot="5400000" flipH="1">
            <a:off x="5986926" y="793108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78ED52D8-9CD1-084F-AFE8-EBC095AFC72B}"/>
              </a:ext>
            </a:extLst>
          </p:cNvPr>
          <p:cNvSpPr txBox="1"/>
          <p:nvPr/>
        </p:nvSpPr>
        <p:spPr>
          <a:xfrm>
            <a:off x="5402284" y="1433434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7 </a:t>
            </a:r>
            <a:r>
              <a:rPr kumimoji="1" lang="en-US" altLang="ja-JP" dirty="0"/>
              <a:t>bit </a:t>
            </a:r>
            <a:r>
              <a:rPr lang="en-US" altLang="ja-JP" dirty="0"/>
              <a:t>TDAC</a:t>
            </a:r>
            <a:endParaRPr kumimoji="1" lang="ja-JP" altLang="en-US"/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81182DE5-5376-E649-B1D4-F7EFDECC04AA}"/>
              </a:ext>
            </a:extLst>
          </p:cNvPr>
          <p:cNvCxnSpPr>
            <a:cxnSpLocks/>
          </p:cNvCxnSpPr>
          <p:nvPr/>
        </p:nvCxnSpPr>
        <p:spPr>
          <a:xfrm>
            <a:off x="7024289" y="1610205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DD71815-133E-C34E-ADF3-513EA5E0DC09}"/>
              </a:ext>
            </a:extLst>
          </p:cNvPr>
          <p:cNvCxnSpPr>
            <a:cxnSpLocks/>
          </p:cNvCxnSpPr>
          <p:nvPr/>
        </p:nvCxnSpPr>
        <p:spPr>
          <a:xfrm flipH="1">
            <a:off x="7379485" y="1604962"/>
            <a:ext cx="0" cy="39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A444EC2D-670B-6E47-ADB2-A254737AE052}"/>
              </a:ext>
            </a:extLst>
          </p:cNvPr>
          <p:cNvCxnSpPr>
            <a:cxnSpLocks/>
          </p:cNvCxnSpPr>
          <p:nvPr/>
        </p:nvCxnSpPr>
        <p:spPr>
          <a:xfrm>
            <a:off x="7016669" y="1099665"/>
            <a:ext cx="54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72F410EA-ABB2-514E-9DB5-634AEBF1AC62}"/>
              </a:ext>
            </a:extLst>
          </p:cNvPr>
          <p:cNvCxnSpPr>
            <a:cxnSpLocks/>
          </p:cNvCxnSpPr>
          <p:nvPr/>
        </p:nvCxnSpPr>
        <p:spPr>
          <a:xfrm flipH="1">
            <a:off x="7556348" y="1092430"/>
            <a:ext cx="0" cy="9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2DFC0DD6-23B0-2245-9D35-376390085D2B}"/>
              </a:ext>
            </a:extLst>
          </p:cNvPr>
          <p:cNvSpPr/>
          <p:nvPr/>
        </p:nvSpPr>
        <p:spPr>
          <a:xfrm>
            <a:off x="6461674" y="1994916"/>
            <a:ext cx="1958878" cy="550489"/>
          </a:xfrm>
          <a:prstGeom prst="rect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68F0BD-A916-2749-8418-DB790897FA71}"/>
              </a:ext>
            </a:extLst>
          </p:cNvPr>
          <p:cNvSpPr txBox="1"/>
          <p:nvPr/>
        </p:nvSpPr>
        <p:spPr>
          <a:xfrm>
            <a:off x="6561444" y="2080202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Discriminator</a:t>
            </a:r>
            <a:endParaRPr kumimoji="1" lang="ja-JP" altLang="en-US" sz="2000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A5CF3F26-3DC0-D942-8142-C7632869291B}"/>
              </a:ext>
            </a:extLst>
          </p:cNvPr>
          <p:cNvCxnSpPr>
            <a:cxnSpLocks/>
          </p:cNvCxnSpPr>
          <p:nvPr/>
        </p:nvCxnSpPr>
        <p:spPr>
          <a:xfrm flipH="1">
            <a:off x="9482276" y="2076129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6F7982B1-E0E0-DF42-BCB4-8EB098CD07E7}"/>
              </a:ext>
            </a:extLst>
          </p:cNvPr>
          <p:cNvCxnSpPr>
            <a:cxnSpLocks/>
          </p:cNvCxnSpPr>
          <p:nvPr/>
        </p:nvCxnSpPr>
        <p:spPr>
          <a:xfrm>
            <a:off x="9883255" y="2296263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F35D2504-5A30-A34E-82B2-636EDF7FFDB7}"/>
              </a:ext>
            </a:extLst>
          </p:cNvPr>
          <p:cNvCxnSpPr>
            <a:cxnSpLocks/>
          </p:cNvCxnSpPr>
          <p:nvPr/>
        </p:nvCxnSpPr>
        <p:spPr>
          <a:xfrm>
            <a:off x="8849996" y="2284366"/>
            <a:ext cx="0" cy="2232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6F3F3D5-21FB-1242-8BB1-5C1C96A35207}"/>
              </a:ext>
            </a:extLst>
          </p:cNvPr>
          <p:cNvCxnSpPr>
            <a:cxnSpLocks/>
          </p:cNvCxnSpPr>
          <p:nvPr/>
        </p:nvCxnSpPr>
        <p:spPr>
          <a:xfrm>
            <a:off x="9675175" y="1604962"/>
            <a:ext cx="0" cy="33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DA307E3-05E0-494D-AA69-D3568BC929C3}"/>
              </a:ext>
            </a:extLst>
          </p:cNvPr>
          <p:cNvSpPr txBox="1"/>
          <p:nvPr/>
        </p:nvSpPr>
        <p:spPr>
          <a:xfrm>
            <a:off x="8849996" y="1256134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Read-out Mask</a:t>
            </a:r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67679B4B-6D76-7140-9E25-01BF36E139A5}"/>
              </a:ext>
            </a:extLst>
          </p:cNvPr>
          <p:cNvSpPr txBox="1"/>
          <p:nvPr/>
        </p:nvSpPr>
        <p:spPr>
          <a:xfrm>
            <a:off x="3533570" y="617255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</a:t>
            </a:r>
            <a:r>
              <a:rPr lang="en-US" altLang="ja-JP" baseline="-25000" dirty="0"/>
              <a:t>F </a:t>
            </a:r>
            <a:r>
              <a:rPr lang="en-US" altLang="ja-JP" dirty="0"/>
              <a:t>= 6 </a:t>
            </a:r>
            <a:r>
              <a:rPr lang="en-US" altLang="ja-JP" dirty="0" err="1"/>
              <a:t>fF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35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図 81">
            <a:extLst>
              <a:ext uri="{FF2B5EF4-FFF2-40B4-BE49-F238E27FC236}">
                <a16:creationId xmlns:a16="http://schemas.microsoft.com/office/drawing/2014/main" id="{59BC41EC-A1C8-3041-B80A-DB428964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69063" y="904251"/>
            <a:ext cx="2436045" cy="3578335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59BB3838-CE70-654E-9761-AE741456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5819" y="894760"/>
            <a:ext cx="2544042" cy="3736975"/>
          </a:xfrm>
          <a:prstGeom prst="rect">
            <a:avLst/>
          </a:prstGeom>
        </p:spPr>
      </p:pic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8A65B9B6-F9C7-2E47-9E67-AD7EF7A20FC3}"/>
              </a:ext>
            </a:extLst>
          </p:cNvPr>
          <p:cNvSpPr txBox="1"/>
          <p:nvPr/>
        </p:nvSpPr>
        <p:spPr>
          <a:xfrm>
            <a:off x="8904459" y="3756980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Q [e]</a:t>
            </a:r>
            <a:endParaRPr kumimoji="1" lang="ja-JP" altLang="en-US" sz="110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D1DB454F-9D0C-9B44-A2D0-CCF57F2A8612}"/>
              </a:ext>
            </a:extLst>
          </p:cNvPr>
          <p:cNvSpPr txBox="1"/>
          <p:nvPr/>
        </p:nvSpPr>
        <p:spPr>
          <a:xfrm>
            <a:off x="4154636" y="3657058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Q [e]</a:t>
            </a:r>
            <a:endParaRPr kumimoji="1" lang="ja-JP" altLang="en-US" sz="110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017F3630-5D12-DD41-80AB-84F9E769CAB4}"/>
              </a:ext>
            </a:extLst>
          </p:cNvPr>
          <p:cNvSpPr txBox="1"/>
          <p:nvPr/>
        </p:nvSpPr>
        <p:spPr>
          <a:xfrm rot="16200000">
            <a:off x="5782479" y="157226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 err="1"/>
              <a:t>ToT</a:t>
            </a:r>
            <a:endParaRPr kumimoji="1" lang="ja-JP" altLang="en-US" sz="110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33BC4201-61D9-354F-BF5A-676B6BECDAA5}"/>
              </a:ext>
            </a:extLst>
          </p:cNvPr>
          <p:cNvSpPr txBox="1"/>
          <p:nvPr/>
        </p:nvSpPr>
        <p:spPr>
          <a:xfrm rot="16200000">
            <a:off x="1124164" y="1511391"/>
            <a:ext cx="510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ToT</a:t>
            </a:r>
            <a:endParaRPr kumimoji="1" lang="ja-JP" altLang="en-US" sz="110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6B0C7846-8F24-CE42-8A6B-5060500A929B}"/>
              </a:ext>
            </a:extLst>
          </p:cNvPr>
          <p:cNvSpPr txBox="1"/>
          <p:nvPr/>
        </p:nvSpPr>
        <p:spPr>
          <a:xfrm>
            <a:off x="1733242" y="2084435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16" name="図 115">
            <a:extLst>
              <a:ext uri="{FF2B5EF4-FFF2-40B4-BE49-F238E27FC236}">
                <a16:creationId xmlns:a16="http://schemas.microsoft.com/office/drawing/2014/main" id="{C228BF10-F165-4C46-B186-B850C2E4A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2318519" y="1161346"/>
            <a:ext cx="149403" cy="1176427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E0A452CF-4851-6249-AA72-2B24B4010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1948275" y="1841806"/>
            <a:ext cx="184355" cy="443997"/>
          </a:xfrm>
          <a:prstGeom prst="rect">
            <a:avLst/>
          </a:prstGeom>
        </p:spPr>
      </p:pic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EE4CBCB0-9DFF-9746-B98C-C399B825A485}"/>
              </a:ext>
            </a:extLst>
          </p:cNvPr>
          <p:cNvSpPr txBox="1"/>
          <p:nvPr/>
        </p:nvSpPr>
        <p:spPr>
          <a:xfrm>
            <a:off x="6345440" y="206520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19" name="図 118">
            <a:extLst>
              <a:ext uri="{FF2B5EF4-FFF2-40B4-BE49-F238E27FC236}">
                <a16:creationId xmlns:a16="http://schemas.microsoft.com/office/drawing/2014/main" id="{8A880BFD-F856-2F4C-A911-B572E88B3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6930717" y="1169006"/>
            <a:ext cx="149403" cy="1176427"/>
          </a:xfrm>
          <a:prstGeom prst="rect">
            <a:avLst/>
          </a:prstGeom>
        </p:spPr>
      </p:pic>
      <p:pic>
        <p:nvPicPr>
          <p:cNvPr id="120" name="図 119">
            <a:extLst>
              <a:ext uri="{FF2B5EF4-FFF2-40B4-BE49-F238E27FC236}">
                <a16:creationId xmlns:a16="http://schemas.microsoft.com/office/drawing/2014/main" id="{C448DBB0-5F36-064E-A130-83EC4245FE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6560473" y="1822572"/>
            <a:ext cx="184355" cy="443997"/>
          </a:xfrm>
          <a:prstGeom prst="rect">
            <a:avLst/>
          </a:prstGeom>
        </p:spPr>
      </p:pic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395C5C03-C78B-C14E-A1D9-510739B8B6DA}"/>
              </a:ext>
            </a:extLst>
          </p:cNvPr>
          <p:cNvSpPr txBox="1"/>
          <p:nvPr/>
        </p:nvSpPr>
        <p:spPr>
          <a:xfrm>
            <a:off x="1724382" y="1780951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5EEDA8CC-6085-C444-B874-BAC3BE8C02D5}"/>
              </a:ext>
            </a:extLst>
          </p:cNvPr>
          <p:cNvSpPr txBox="1"/>
          <p:nvPr/>
        </p:nvSpPr>
        <p:spPr>
          <a:xfrm>
            <a:off x="6350505" y="178627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A098AF45-545C-684D-A9D5-BB601F80D9D5}"/>
                  </a:ext>
                </a:extLst>
              </p:cNvPr>
              <p:cNvSpPr txBox="1"/>
              <p:nvPr/>
            </p:nvSpPr>
            <p:spPr>
              <a:xfrm>
                <a:off x="1805007" y="2930378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A098AF45-545C-684D-A9D5-BB601F80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07" y="2930378"/>
                <a:ext cx="3421736" cy="441018"/>
              </a:xfrm>
              <a:prstGeom prst="rect">
                <a:avLst/>
              </a:prstGeom>
              <a:blipFill>
                <a:blip r:embed="rId6"/>
                <a:stretch>
                  <a:fillRect t="-5714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73EC7A0D-7DDE-8E4C-B360-7CB1F910282E}"/>
                  </a:ext>
                </a:extLst>
              </p:cNvPr>
              <p:cNvSpPr txBox="1"/>
              <p:nvPr/>
            </p:nvSpPr>
            <p:spPr>
              <a:xfrm>
                <a:off x="6634485" y="2977735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73EC7A0D-7DDE-8E4C-B360-7CB1F910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485" y="2977735"/>
                <a:ext cx="3421736" cy="441018"/>
              </a:xfrm>
              <a:prstGeom prst="rect">
                <a:avLst/>
              </a:prstGeom>
              <a:blipFill>
                <a:blip r:embed="rId7"/>
                <a:stretch>
                  <a:fillRect t="-2778" b="-13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7" name="Picture 1" descr="page25image3065141936">
            <a:extLst>
              <a:ext uri="{FF2B5EF4-FFF2-40B4-BE49-F238E27FC236}">
                <a16:creationId xmlns:a16="http://schemas.microsoft.com/office/drawing/2014/main" id="{6478D973-3791-2741-8529-E91348DB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2" y="4291145"/>
            <a:ext cx="97028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2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５章</a:t>
            </a:r>
          </a:p>
        </p:txBody>
      </p:sp>
    </p:spTree>
    <p:extLst>
      <p:ext uri="{BB962C8B-B14F-4D97-AF65-F5344CB8AC3E}">
        <p14:creationId xmlns:p14="http://schemas.microsoft.com/office/powerpoint/2010/main" val="960082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3image4025140592">
            <a:extLst>
              <a:ext uri="{FF2B5EF4-FFF2-40B4-BE49-F238E27FC236}">
                <a16:creationId xmlns:a16="http://schemas.microsoft.com/office/drawing/2014/main" id="{C3096622-DCC4-284A-90AC-97CB7789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3image4025141024">
            <a:extLst>
              <a:ext uri="{FF2B5EF4-FFF2-40B4-BE49-F238E27FC236}">
                <a16:creationId xmlns:a16="http://schemas.microsoft.com/office/drawing/2014/main" id="{EF359122-6F2B-2047-861B-EEE04792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5image137460144">
            <a:extLst>
              <a:ext uri="{FF2B5EF4-FFF2-40B4-BE49-F238E27FC236}">
                <a16:creationId xmlns:a16="http://schemas.microsoft.com/office/drawing/2014/main" id="{E3D05492-D480-7547-9772-365BF8CF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74image42182192">
            <a:extLst>
              <a:ext uri="{FF2B5EF4-FFF2-40B4-BE49-F238E27FC236}">
                <a16:creationId xmlns:a16="http://schemas.microsoft.com/office/drawing/2014/main" id="{8DE0ABA8-10F8-ED4E-BB76-EE37BDA8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4" y="3771900"/>
            <a:ext cx="5613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2BC6CD5-E2F1-A341-869E-E28986BD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788" y="1659018"/>
            <a:ext cx="4315672" cy="35566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98CB3C-74D7-3B43-AEAB-055343BD0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78368"/>
          <a:stretch/>
        </p:blipFill>
        <p:spPr>
          <a:xfrm>
            <a:off x="7209789" y="125881"/>
            <a:ext cx="4315672" cy="920588"/>
          </a:xfrm>
          <a:prstGeom prst="rect">
            <a:avLst/>
          </a:prstGeom>
          <a:ln w="19050">
            <a:noFill/>
          </a:ln>
          <a:effectLst/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7275A4B-3A39-E34C-A1CD-FE9774F69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788" y="5601473"/>
            <a:ext cx="4315673" cy="897620"/>
          </a:xfrm>
          <a:prstGeom prst="rect">
            <a:avLst/>
          </a:prstGeom>
        </p:spPr>
      </p:pic>
      <p:sp>
        <p:nvSpPr>
          <p:cNvPr id="5" name="下矢印 4">
            <a:extLst>
              <a:ext uri="{FF2B5EF4-FFF2-40B4-BE49-F238E27FC236}">
                <a16:creationId xmlns:a16="http://schemas.microsoft.com/office/drawing/2014/main" id="{8196DBED-AD97-2846-ABDC-D279DE059264}"/>
              </a:ext>
            </a:extLst>
          </p:cNvPr>
          <p:cNvSpPr/>
          <p:nvPr/>
        </p:nvSpPr>
        <p:spPr>
          <a:xfrm>
            <a:off x="9152686" y="1280940"/>
            <a:ext cx="424797" cy="300942"/>
          </a:xfrm>
          <a:prstGeom prst="downArrow">
            <a:avLst/>
          </a:prstGeom>
          <a:solidFill>
            <a:srgbClr val="0419F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D736DF-8F3B-E640-9517-00E5FB006338}"/>
              </a:ext>
            </a:extLst>
          </p:cNvPr>
          <p:cNvSpPr/>
          <p:nvPr/>
        </p:nvSpPr>
        <p:spPr>
          <a:xfrm>
            <a:off x="7204711" y="125881"/>
            <a:ext cx="4320749" cy="1077923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63611D-F03F-7843-905F-A5A21559E978}"/>
              </a:ext>
            </a:extLst>
          </p:cNvPr>
          <p:cNvSpPr/>
          <p:nvPr/>
        </p:nvSpPr>
        <p:spPr>
          <a:xfrm>
            <a:off x="7204711" y="1659018"/>
            <a:ext cx="4320749" cy="355669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0092D59-D885-3F47-925B-4BC9A3DF4F05}"/>
              </a:ext>
            </a:extLst>
          </p:cNvPr>
          <p:cNvSpPr/>
          <p:nvPr/>
        </p:nvSpPr>
        <p:spPr>
          <a:xfrm>
            <a:off x="7204711" y="5615996"/>
            <a:ext cx="4320749" cy="1089604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5E7F3E44-E00D-1B41-BCD0-9AC592A4095A}"/>
              </a:ext>
            </a:extLst>
          </p:cNvPr>
          <p:cNvSpPr/>
          <p:nvPr/>
        </p:nvSpPr>
        <p:spPr>
          <a:xfrm>
            <a:off x="9152685" y="5265381"/>
            <a:ext cx="424797" cy="300942"/>
          </a:xfrm>
          <a:prstGeom prst="downArrow">
            <a:avLst/>
          </a:prstGeom>
          <a:solidFill>
            <a:srgbClr val="0419F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C369CF-B311-E943-AB21-A862BBDE9BEB}"/>
              </a:ext>
            </a:extLst>
          </p:cNvPr>
          <p:cNvSpPr/>
          <p:nvPr/>
        </p:nvSpPr>
        <p:spPr>
          <a:xfrm>
            <a:off x="7283880" y="798819"/>
            <a:ext cx="1688669" cy="247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16F1C25F-2E30-B944-B3C5-7C6240E6A8F8}"/>
              </a:ext>
            </a:extLst>
          </p:cNvPr>
          <p:cNvSpPr/>
          <p:nvPr/>
        </p:nvSpPr>
        <p:spPr>
          <a:xfrm>
            <a:off x="7283879" y="2418069"/>
            <a:ext cx="1152000" cy="1440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067CCBA1-DF93-084C-902D-323C570B3345}"/>
              </a:ext>
            </a:extLst>
          </p:cNvPr>
          <p:cNvSpPr/>
          <p:nvPr/>
        </p:nvSpPr>
        <p:spPr>
          <a:xfrm>
            <a:off x="7261859" y="6265966"/>
            <a:ext cx="2124000" cy="247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5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age48image42196704">
            <a:extLst>
              <a:ext uri="{FF2B5EF4-FFF2-40B4-BE49-F238E27FC236}">
                <a16:creationId xmlns:a16="http://schemas.microsoft.com/office/drawing/2014/main" id="{EC026CFF-596C-6B4F-BC59-9376FBA1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6" y="0"/>
            <a:ext cx="47244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50image42127424">
            <a:extLst>
              <a:ext uri="{FF2B5EF4-FFF2-40B4-BE49-F238E27FC236}">
                <a16:creationId xmlns:a16="http://schemas.microsoft.com/office/drawing/2014/main" id="{2C104D37-20C3-124A-969A-F3E09387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485775"/>
            <a:ext cx="51308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84E733-D711-A24D-B2E9-06BD3821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3135909"/>
            <a:ext cx="5891212" cy="310572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025" name="Picture 1" descr="page79image42868448">
            <a:extLst>
              <a:ext uri="{FF2B5EF4-FFF2-40B4-BE49-F238E27FC236}">
                <a16:creationId xmlns:a16="http://schemas.microsoft.com/office/drawing/2014/main" id="{83D3128C-6334-B743-82FC-6EC9CD89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986338"/>
            <a:ext cx="37211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31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ED768C3-23B6-D54C-9561-7E64A0BA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7" y="0"/>
            <a:ext cx="4545685" cy="4482441"/>
          </a:xfrm>
          <a:prstGeom prst="rect">
            <a:avLst/>
          </a:prstGeom>
          <a:ln w="19050"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82DFA86-4B6D-0144-A81C-AA974E8C2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64"/>
          <a:stretch/>
        </p:blipFill>
        <p:spPr>
          <a:xfrm>
            <a:off x="909887" y="3003965"/>
            <a:ext cx="4445808" cy="3297557"/>
          </a:xfrm>
          <a:prstGeom prst="rect">
            <a:avLst/>
          </a:prstGeom>
          <a:ln w="19050">
            <a:noFill/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C50CF47-C636-EA4F-9FC8-694FFA5436AA}"/>
              </a:ext>
            </a:extLst>
          </p:cNvPr>
          <p:cNvSpPr/>
          <p:nvPr/>
        </p:nvSpPr>
        <p:spPr>
          <a:xfrm>
            <a:off x="870697" y="0"/>
            <a:ext cx="4545685" cy="642692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6151989" y="862636"/>
            <a:ext cx="4320749" cy="4170962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720" y="6604000"/>
            <a:ext cx="47244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34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A2C4A6DA-437C-A24B-8BBB-D9253442D16C}"/>
              </a:ext>
            </a:extLst>
          </p:cNvPr>
          <p:cNvSpPr/>
          <p:nvPr/>
        </p:nvSpPr>
        <p:spPr>
          <a:xfrm>
            <a:off x="1413481" y="587647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ピクセル検出器の登録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447AB869-C096-8440-AE46-6323415B12A3}"/>
              </a:ext>
            </a:extLst>
          </p:cNvPr>
          <p:cNvSpPr/>
          <p:nvPr/>
        </p:nvSpPr>
        <p:spPr>
          <a:xfrm>
            <a:off x="1413481" y="6866773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各部品をピクセル検出器の子部品に割当</a:t>
            </a:r>
          </a:p>
        </p:txBody>
      </p:sp>
      <p:sp>
        <p:nvSpPr>
          <p:cNvPr id="7" name="フローチャート: 判断 6">
            <a:extLst>
              <a:ext uri="{FF2B5EF4-FFF2-40B4-BE49-F238E27FC236}">
                <a16:creationId xmlns:a16="http://schemas.microsoft.com/office/drawing/2014/main" id="{50FB91B8-1B7B-3541-A3F6-4309453B80BE}"/>
              </a:ext>
            </a:extLst>
          </p:cNvPr>
          <p:cNvSpPr/>
          <p:nvPr/>
        </p:nvSpPr>
        <p:spPr>
          <a:xfrm>
            <a:off x="1413481" y="4949434"/>
            <a:ext cx="5173816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各部品に親部品がない</a:t>
            </a:r>
          </a:p>
        </p:txBody>
      </p:sp>
      <p:sp>
        <p:nvSpPr>
          <p:cNvPr id="11" name="フローチャート: 判断 10">
            <a:extLst>
              <a:ext uri="{FF2B5EF4-FFF2-40B4-BE49-F238E27FC236}">
                <a16:creationId xmlns:a16="http://schemas.microsoft.com/office/drawing/2014/main" id="{801A5DBD-5397-C442-B30F-66F0F99E1908}"/>
              </a:ext>
            </a:extLst>
          </p:cNvPr>
          <p:cNvSpPr/>
          <p:nvPr/>
        </p:nvSpPr>
        <p:spPr>
          <a:xfrm>
            <a:off x="1413480" y="2109111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各部品が組立可能な種類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4000389" y="1760526"/>
            <a:ext cx="0" cy="3485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8742DF-FD80-2842-B8D1-487959D024FF}"/>
              </a:ext>
            </a:extLst>
          </p:cNvPr>
          <p:cNvCxnSpPr>
            <a:cxnSpLocks/>
            <a:stCxn id="11" idx="2"/>
            <a:endCxn id="71" idx="0"/>
          </p:cNvCxnSpPr>
          <p:nvPr/>
        </p:nvCxnSpPr>
        <p:spPr>
          <a:xfrm>
            <a:off x="4000389" y="2721759"/>
            <a:ext cx="9350" cy="3343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89899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上に存在する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4000388" y="4511641"/>
            <a:ext cx="1" cy="4377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000389" y="5562082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73AF7836-4EEC-F948-B4B9-ACD7F98726E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000389" y="6489125"/>
            <a:ext cx="0" cy="3776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0470D63F-F406-204B-A32B-6191B0D106D8}"/>
              </a:ext>
            </a:extLst>
          </p:cNvPr>
          <p:cNvCxnSpPr>
            <a:cxnSpLocks/>
          </p:cNvCxnSpPr>
          <p:nvPr/>
        </p:nvCxnSpPr>
        <p:spPr>
          <a:xfrm>
            <a:off x="6597072" y="5279821"/>
            <a:ext cx="12700" cy="2898312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カギ線コネクタ 59">
            <a:extLst>
              <a:ext uri="{FF2B5EF4-FFF2-40B4-BE49-F238E27FC236}">
                <a16:creationId xmlns:a16="http://schemas.microsoft.com/office/drawing/2014/main" id="{4B7DF3FD-BD5D-4641-9A57-E4A6D2ED084D}"/>
              </a:ext>
            </a:extLst>
          </p:cNvPr>
          <p:cNvCxnSpPr>
            <a:cxnSpLocks/>
          </p:cNvCxnSpPr>
          <p:nvPr/>
        </p:nvCxnSpPr>
        <p:spPr>
          <a:xfrm>
            <a:off x="6580947" y="4210439"/>
            <a:ext cx="18000" cy="39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059" y="2415435"/>
            <a:ext cx="21600" cy="57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70891EF-E6C9-6D49-AADE-B4C225626D56}"/>
              </a:ext>
            </a:extLst>
          </p:cNvPr>
          <p:cNvSpPr txBox="1"/>
          <p:nvPr/>
        </p:nvSpPr>
        <p:spPr>
          <a:xfrm>
            <a:off x="3985676" y="45695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06740" y="55346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D635E07-9A64-4247-8B89-CED3DF34F286}"/>
              </a:ext>
            </a:extLst>
          </p:cNvPr>
          <p:cNvSpPr txBox="1"/>
          <p:nvPr/>
        </p:nvSpPr>
        <p:spPr>
          <a:xfrm>
            <a:off x="4011501" y="26925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6F40979-FA0C-2544-9A23-6F9FBD935A29}"/>
              </a:ext>
            </a:extLst>
          </p:cNvPr>
          <p:cNvSpPr txBox="1"/>
          <p:nvPr/>
        </p:nvSpPr>
        <p:spPr>
          <a:xfrm>
            <a:off x="6485914" y="491536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485914" y="385371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9495CA4-CD60-2B41-AE9F-0C9EF600C551}"/>
              </a:ext>
            </a:extLst>
          </p:cNvPr>
          <p:cNvSpPr txBox="1"/>
          <p:nvPr/>
        </p:nvSpPr>
        <p:spPr>
          <a:xfrm>
            <a:off x="6501418" y="204404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22831" y="305609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lang="en-US" altLang="ja-JP" dirty="0"/>
              <a:t>DB</a:t>
            </a:r>
            <a:r>
              <a:rPr lang="ja-JP" altLang="en-US"/>
              <a:t>から各部品の情報を取得</a:t>
            </a:r>
            <a:endParaRPr kumimoji="1" lang="ja-JP" altLang="en-US"/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6C35074-06A0-F140-817F-A9B7BD70F616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3668745"/>
            <a:ext cx="0" cy="2302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03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11364822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からアップロードする工程の情報を取得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4893952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ある工程で選択された全試験結果の</a:t>
            </a:r>
            <a:r>
              <a:rPr kumimoji="1" lang="en-US" altLang="ja-JP" dirty="0"/>
              <a:t>ID</a:t>
            </a:r>
            <a:endParaRPr kumimoji="1" lang="ja-JP" altLang="en-US"/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8212002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2EB6F66B-F8E8-7947-ACF9-81FA9380ED38}"/>
              </a:ext>
            </a:extLst>
          </p:cNvPr>
          <p:cNvSpPr/>
          <p:nvPr/>
        </p:nvSpPr>
        <p:spPr>
          <a:xfrm>
            <a:off x="1413477" y="9106587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のステージを次のステージへ</a:t>
            </a:r>
            <a:endParaRPr kumimoji="1" lang="ja-JP" altLang="en-US"/>
          </a:p>
        </p:txBody>
      </p:sp>
      <p:sp>
        <p:nvSpPr>
          <p:cNvPr id="40" name="フローチャート: 判断 39">
            <a:extLst>
              <a:ext uri="{FF2B5EF4-FFF2-40B4-BE49-F238E27FC236}">
                <a16:creationId xmlns:a16="http://schemas.microsoft.com/office/drawing/2014/main" id="{2222E67F-4079-5C43-A0D5-67561852D3AE}"/>
              </a:ext>
            </a:extLst>
          </p:cNvPr>
          <p:cNvSpPr/>
          <p:nvPr/>
        </p:nvSpPr>
        <p:spPr>
          <a:xfrm>
            <a:off x="1413477" y="10116854"/>
            <a:ext cx="6013232" cy="90269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に次ステージの</a:t>
            </a:r>
            <a:endParaRPr kumimoji="1" lang="en-US" altLang="ja-JP" sz="1600" dirty="0"/>
          </a:p>
          <a:p>
            <a:pPr algn="ctr"/>
            <a:r>
              <a:rPr kumimoji="1" lang="ja-JP" altLang="en-US" sz="1600"/>
              <a:t>テスト結果がない</a:t>
            </a:r>
          </a:p>
        </p:txBody>
      </p:sp>
      <p:sp>
        <p:nvSpPr>
          <p:cNvPr id="41" name="フローチャート: 判断 40">
            <a:extLst>
              <a:ext uri="{FF2B5EF4-FFF2-40B4-BE49-F238E27FC236}">
                <a16:creationId xmlns:a16="http://schemas.microsoft.com/office/drawing/2014/main" id="{73839C3E-94A0-704B-9191-CA9361AD0BFA}"/>
              </a:ext>
            </a:extLst>
          </p:cNvPr>
          <p:cNvSpPr/>
          <p:nvPr/>
        </p:nvSpPr>
        <p:spPr>
          <a:xfrm>
            <a:off x="1413477" y="3661781"/>
            <a:ext cx="6013232" cy="884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lang="ja-JP" altLang="en-US" sz="1600"/>
              <a:t>の工程とアップロードする工程が一致</a:t>
            </a:r>
            <a:endParaRPr kumimoji="1" lang="ja-JP" altLang="en-US" sz="1600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5688878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から抽出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6460919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7393569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試験結果をアップロード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41" idx="0"/>
          </p:cNvCxnSpPr>
          <p:nvPr/>
        </p:nvCxnSpPr>
        <p:spPr>
          <a:xfrm flipH="1">
            <a:off x="4420093" y="3494948"/>
            <a:ext cx="1" cy="16683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1FA4B86-4DF5-F849-8ED0-3E8631AAD042}"/>
              </a:ext>
            </a:extLst>
          </p:cNvPr>
          <p:cNvCxnSpPr>
            <a:cxnSpLocks/>
            <a:stCxn id="41" idx="2"/>
            <a:endCxn id="17" idx="3"/>
          </p:cNvCxnSpPr>
          <p:nvPr/>
        </p:nvCxnSpPr>
        <p:spPr>
          <a:xfrm>
            <a:off x="4420093" y="4546727"/>
            <a:ext cx="1" cy="3472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5506600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6301526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7073567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8006217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  <a:endCxn id="38" idx="0"/>
          </p:cNvCxnSpPr>
          <p:nvPr/>
        </p:nvCxnSpPr>
        <p:spPr>
          <a:xfrm flipH="1">
            <a:off x="4420094" y="8824650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3E8352F-FEA7-AC4F-AAEF-DF8282DE5FDE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4420093" y="9719235"/>
            <a:ext cx="1" cy="397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3E731ACF-F952-164A-807E-ABA1DE06E45D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4420093" y="11019549"/>
            <a:ext cx="2" cy="34527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2BB03569-1AE4-E64F-876D-A857D9780499}"/>
              </a:ext>
            </a:extLst>
          </p:cNvPr>
          <p:cNvSpPr txBox="1"/>
          <p:nvPr/>
        </p:nvSpPr>
        <p:spPr>
          <a:xfrm>
            <a:off x="4574163" y="110104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83" name="カギ線コネクタ 82">
            <a:extLst>
              <a:ext uri="{FF2B5EF4-FFF2-40B4-BE49-F238E27FC236}">
                <a16:creationId xmlns:a16="http://schemas.microsoft.com/office/drawing/2014/main" id="{EC6712F6-D7AF-D842-A52C-05B51B743627}"/>
              </a:ext>
            </a:extLst>
          </p:cNvPr>
          <p:cNvCxnSpPr>
            <a:cxnSpLocks/>
          </p:cNvCxnSpPr>
          <p:nvPr/>
        </p:nvCxnSpPr>
        <p:spPr>
          <a:xfrm>
            <a:off x="7426709" y="3224008"/>
            <a:ext cx="36000" cy="7344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カギ線コネクタ 83">
            <a:extLst>
              <a:ext uri="{FF2B5EF4-FFF2-40B4-BE49-F238E27FC236}">
                <a16:creationId xmlns:a16="http://schemas.microsoft.com/office/drawing/2014/main" id="{03EF0233-C973-C549-AC8C-A3A5C37E6C64}"/>
              </a:ext>
            </a:extLst>
          </p:cNvPr>
          <p:cNvCxnSpPr>
            <a:cxnSpLocks/>
          </p:cNvCxnSpPr>
          <p:nvPr/>
        </p:nvCxnSpPr>
        <p:spPr>
          <a:xfrm>
            <a:off x="7420207" y="4105460"/>
            <a:ext cx="25200" cy="75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EEFA0EA-91FC-FB46-AE5B-D38A50628EF7}"/>
              </a:ext>
            </a:extLst>
          </p:cNvPr>
          <p:cNvSpPr txBox="1"/>
          <p:nvPr/>
        </p:nvSpPr>
        <p:spPr>
          <a:xfrm>
            <a:off x="7429672" y="373492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A18204B-9B5C-664D-982B-E85C445A5E35}"/>
              </a:ext>
            </a:extLst>
          </p:cNvPr>
          <p:cNvSpPr txBox="1"/>
          <p:nvPr/>
        </p:nvSpPr>
        <p:spPr>
          <a:xfrm>
            <a:off x="7378645" y="1020954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8463F691-D8C4-1044-A0B2-F85AFC3DEDF5}"/>
              </a:ext>
            </a:extLst>
          </p:cNvPr>
          <p:cNvSpPr txBox="1"/>
          <p:nvPr/>
        </p:nvSpPr>
        <p:spPr>
          <a:xfrm>
            <a:off x="4477983" y="454646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705376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6767243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637679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2305873" y="-356838"/>
            <a:ext cx="13358190" cy="1284038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376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8914030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からピクセル検出器の試験結果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3738920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全試験結果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</a:t>
            </a:r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7056970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4533846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キャッシュディレクトリに試験結果をダウンロード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5305887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6238537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</a:t>
            </a:r>
            <a:r>
              <a:rPr lang="en-US" altLang="ja-JP" dirty="0"/>
              <a:t>MongoDB</a:t>
            </a:r>
            <a:r>
              <a:rPr lang="ja-JP" altLang="en-US"/>
              <a:t>に保存</a:t>
            </a:r>
            <a:endParaRPr kumimoji="1" lang="ja-JP" altLang="en-US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17" idx="3"/>
          </p:cNvCxnSpPr>
          <p:nvPr/>
        </p:nvCxnSpPr>
        <p:spPr>
          <a:xfrm>
            <a:off x="4420094" y="3494948"/>
            <a:ext cx="0" cy="24397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4351568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5146494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5918535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6851185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420094" y="7669618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589873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5612211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522176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1443789" y="-356838"/>
            <a:ext cx="11405936" cy="1049836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処理 38">
            <a:extLst>
              <a:ext uri="{FF2B5EF4-FFF2-40B4-BE49-F238E27FC236}">
                <a16:creationId xmlns:a16="http://schemas.microsoft.com/office/drawing/2014/main" id="{B52F51DD-0F25-0543-B12F-C787308868FB}"/>
              </a:ext>
            </a:extLst>
          </p:cNvPr>
          <p:cNvSpPr/>
          <p:nvPr/>
        </p:nvSpPr>
        <p:spPr>
          <a:xfrm>
            <a:off x="1419978" y="7982760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の検出器の工程をローカル</a:t>
            </a:r>
            <a:r>
              <a:rPr lang="en-US" altLang="ja-JP" dirty="0"/>
              <a:t>DB</a:t>
            </a:r>
            <a:r>
              <a:rPr lang="ja-JP" altLang="en-US"/>
              <a:t>に同期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4AF2B31-B3C7-304D-94A9-31CE6F4A6AF3}"/>
              </a:ext>
            </a:extLst>
          </p:cNvPr>
          <p:cNvCxnSpPr>
            <a:cxnSpLocks/>
            <a:stCxn id="39" idx="2"/>
            <a:endCxn id="6" idx="0"/>
          </p:cNvCxnSpPr>
          <p:nvPr/>
        </p:nvCxnSpPr>
        <p:spPr>
          <a:xfrm flipH="1">
            <a:off x="4420095" y="8595408"/>
            <a:ext cx="0" cy="31862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22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2C949D-818E-E948-B273-A9DC5277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027"/>
            <a:ext cx="12192000" cy="4431545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149651" y="5074026"/>
            <a:ext cx="11981389" cy="443154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6400" y="862636"/>
            <a:ext cx="8183840" cy="3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1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C2A509A-1A49-BD49-BCC1-83E6993336A8}"/>
              </a:ext>
            </a:extLst>
          </p:cNvPr>
          <p:cNvSpPr txBox="1"/>
          <p:nvPr/>
        </p:nvSpPr>
        <p:spPr>
          <a:xfrm>
            <a:off x="-1853817" y="567936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1. </a:t>
            </a:r>
            <a:r>
              <a:rPr lang="ja-JP" altLang="en-US" sz="1600">
                <a:solidFill>
                  <a:srgbClr val="000000"/>
                </a:solidFill>
              </a:rPr>
              <a:t>部品貼り付け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FC43E8F-340E-5449-84DE-7D49214B8E6F}"/>
              </a:ext>
            </a:extLst>
          </p:cNvPr>
          <p:cNvSpPr txBox="1"/>
          <p:nvPr/>
        </p:nvSpPr>
        <p:spPr>
          <a:xfrm>
            <a:off x="413442" y="580142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2. </a:t>
            </a:r>
            <a:r>
              <a:rPr lang="ja-JP" altLang="en-US" sz="1600">
                <a:solidFill>
                  <a:srgbClr val="000000"/>
                </a:solidFill>
              </a:rPr>
              <a:t>ワイヤー配線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63E9C8E2-6C3E-6747-AE6D-1168868D35E1}"/>
              </a:ext>
            </a:extLst>
          </p:cNvPr>
          <p:cNvSpPr txBox="1"/>
          <p:nvPr/>
        </p:nvSpPr>
        <p:spPr>
          <a:xfrm>
            <a:off x="2693882" y="57267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3. </a:t>
            </a:r>
            <a:r>
              <a:rPr lang="ja-JP" altLang="en-US" sz="1600">
                <a:solidFill>
                  <a:srgbClr val="000000"/>
                </a:solidFill>
              </a:rPr>
              <a:t>コーティング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7646798-6219-A540-87FB-88228EB4F905}"/>
              </a:ext>
            </a:extLst>
          </p:cNvPr>
          <p:cNvSpPr txBox="1"/>
          <p:nvPr/>
        </p:nvSpPr>
        <p:spPr>
          <a:xfrm>
            <a:off x="7185702" y="579550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5. </a:t>
            </a:r>
            <a:r>
              <a:rPr lang="ja-JP" altLang="en-US" sz="1600">
                <a:solidFill>
                  <a:srgbClr val="000000"/>
                </a:solidFill>
              </a:rPr>
              <a:t>温度サイクル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58D90BF3-4F44-B846-9310-B0B848665F68}"/>
              </a:ext>
            </a:extLst>
          </p:cNvPr>
          <p:cNvSpPr txBox="1"/>
          <p:nvPr/>
        </p:nvSpPr>
        <p:spPr>
          <a:xfrm>
            <a:off x="9440499" y="575239"/>
            <a:ext cx="1764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6. </a:t>
            </a:r>
            <a:r>
              <a:rPr lang="ja-JP" altLang="en-US" sz="1600">
                <a:solidFill>
                  <a:srgbClr val="000000"/>
                </a:solidFill>
              </a:rPr>
              <a:t>低温耐久試験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235F3A1-29D8-FC40-88A1-EF6826AA8B90}"/>
              </a:ext>
            </a:extLst>
          </p:cNvPr>
          <p:cNvSpPr txBox="1"/>
          <p:nvPr/>
        </p:nvSpPr>
        <p:spPr>
          <a:xfrm>
            <a:off x="4942660" y="57140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4. </a:t>
            </a:r>
            <a:r>
              <a:rPr lang="ja-JP" altLang="en-US" sz="1600">
                <a:solidFill>
                  <a:srgbClr val="000000"/>
                </a:solidFill>
              </a:rPr>
              <a:t>ワイヤー保護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EC36236C-1125-714A-A302-A951EAFC311C}"/>
              </a:ext>
            </a:extLst>
          </p:cNvPr>
          <p:cNvGrpSpPr>
            <a:grpSpLocks noChangeAspect="1"/>
          </p:cNvGrpSpPr>
          <p:nvPr/>
        </p:nvGrpSpPr>
        <p:grpSpPr>
          <a:xfrm>
            <a:off x="484978" y="4888697"/>
            <a:ext cx="1260000" cy="403007"/>
            <a:chOff x="857783" y="4760473"/>
            <a:chExt cx="2894533" cy="925796"/>
          </a:xfrm>
        </p:grpSpPr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76AA9756-2877-E54D-BE88-1BD3F6961996}"/>
                </a:ext>
              </a:extLst>
            </p:cNvPr>
            <p:cNvGrpSpPr/>
            <p:nvPr/>
          </p:nvGrpSpPr>
          <p:grpSpPr>
            <a:xfrm>
              <a:off x="880244" y="4798984"/>
              <a:ext cx="2828530" cy="887285"/>
              <a:chOff x="880244" y="4798984"/>
              <a:chExt cx="2828530" cy="887285"/>
            </a:xfrm>
            <a:effectLst>
              <a:outerShdw blurRad="63500" sx="102000" sy="102000" algn="ctr" rotWithShape="0">
                <a:srgbClr val="00B0F0">
                  <a:alpha val="40000"/>
                </a:srgbClr>
              </a:outerShdw>
            </a:effectLst>
          </p:grpSpPr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8B1C873E-2BC8-D443-B883-D2C94F58E2B7}"/>
                  </a:ext>
                </a:extLst>
              </p:cNvPr>
              <p:cNvSpPr/>
              <p:nvPr/>
            </p:nvSpPr>
            <p:spPr>
              <a:xfrm>
                <a:off x="1041774" y="4872949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3F103643-E0C0-2148-A63C-8CC809B2EF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244" y="5470269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23329478-8336-454A-A47A-FB49D2FE1F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3564" y="54606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5460E277-EA26-F74D-AC1D-FF1050A72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3664" y="515272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41D9A3F5-861B-5F48-80B6-6D2EC30D4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774" y="51495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EA2083D3-F676-4944-91B2-7D70AEA0FB99}"/>
                  </a:ext>
                </a:extLst>
              </p:cNvPr>
              <p:cNvSpPr/>
              <p:nvPr/>
            </p:nvSpPr>
            <p:spPr>
              <a:xfrm>
                <a:off x="943744" y="5060778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43F3ABE0-15E3-F245-BF1E-FE84912400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24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7DD6D61D-5D4A-D940-A6CF-B14D032593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75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/楕円 184">
                <a:extLst>
                  <a:ext uri="{FF2B5EF4-FFF2-40B4-BE49-F238E27FC236}">
                    <a16:creationId xmlns:a16="http://schemas.microsoft.com/office/drawing/2014/main" id="{241F8D47-7224-5640-98B9-25A512B536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553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円/楕円 185">
                <a:extLst>
                  <a:ext uri="{FF2B5EF4-FFF2-40B4-BE49-F238E27FC236}">
                    <a16:creationId xmlns:a16="http://schemas.microsoft.com/office/drawing/2014/main" id="{1525F823-979F-1444-8B5D-206ADFB83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78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円/楕円 186">
                <a:extLst>
                  <a:ext uri="{FF2B5EF4-FFF2-40B4-BE49-F238E27FC236}">
                    <a16:creationId xmlns:a16="http://schemas.microsoft.com/office/drawing/2014/main" id="{CE7C745A-2840-D04F-BAA5-6E647EDB5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29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円/楕円 187">
                <a:extLst>
                  <a:ext uri="{FF2B5EF4-FFF2-40B4-BE49-F238E27FC236}">
                    <a16:creationId xmlns:a16="http://schemas.microsoft.com/office/drawing/2014/main" id="{4597E0AF-40B9-8E49-BD90-93C4B4333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34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円/楕円 188">
                <a:extLst>
                  <a:ext uri="{FF2B5EF4-FFF2-40B4-BE49-F238E27FC236}">
                    <a16:creationId xmlns:a16="http://schemas.microsoft.com/office/drawing/2014/main" id="{616AB198-DAD0-FE4E-994B-2F9A0F30F2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3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円/楕円 189">
                <a:extLst>
                  <a:ext uri="{FF2B5EF4-FFF2-40B4-BE49-F238E27FC236}">
                    <a16:creationId xmlns:a16="http://schemas.microsoft.com/office/drawing/2014/main" id="{478194F2-8A82-C64D-BB33-897AB3016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円/楕円 190">
                <a:extLst>
                  <a:ext uri="{FF2B5EF4-FFF2-40B4-BE49-F238E27FC236}">
                    <a16:creationId xmlns:a16="http://schemas.microsoft.com/office/drawing/2014/main" id="{1D30847D-B127-384D-9532-FB3D7CF98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0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円/楕円 191">
                <a:extLst>
                  <a:ext uri="{FF2B5EF4-FFF2-40B4-BE49-F238E27FC236}">
                    <a16:creationId xmlns:a16="http://schemas.microsoft.com/office/drawing/2014/main" id="{F2233CEE-E6EC-5449-ACF2-A66A8E92FC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9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円/楕円 192">
                <a:extLst>
                  <a:ext uri="{FF2B5EF4-FFF2-40B4-BE49-F238E27FC236}">
                    <a16:creationId xmlns:a16="http://schemas.microsoft.com/office/drawing/2014/main" id="{A56A661A-44C6-324C-841D-676A96642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>
                <a:extLst>
                  <a:ext uri="{FF2B5EF4-FFF2-40B4-BE49-F238E27FC236}">
                    <a16:creationId xmlns:a16="http://schemas.microsoft.com/office/drawing/2014/main" id="{952849D0-9D96-9540-9219-20624162D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6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フリーフォーム 194">
                <a:extLst>
                  <a:ext uri="{FF2B5EF4-FFF2-40B4-BE49-F238E27FC236}">
                    <a16:creationId xmlns:a16="http://schemas.microsoft.com/office/drawing/2014/main" id="{B9F04A80-840B-E946-A46D-9A1F14B7C1A6}"/>
                  </a:ext>
                </a:extLst>
              </p:cNvPr>
              <p:cNvSpPr/>
              <p:nvPr/>
            </p:nvSpPr>
            <p:spPr>
              <a:xfrm>
                <a:off x="1460912" y="4853024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フリーフォーム 195">
                <a:extLst>
                  <a:ext uri="{FF2B5EF4-FFF2-40B4-BE49-F238E27FC236}">
                    <a16:creationId xmlns:a16="http://schemas.microsoft.com/office/drawing/2014/main" id="{A7716293-98FD-EA4C-A389-0E5D71B50897}"/>
                  </a:ext>
                </a:extLst>
              </p:cNvPr>
              <p:cNvSpPr/>
              <p:nvPr/>
            </p:nvSpPr>
            <p:spPr>
              <a:xfrm>
                <a:off x="1521965" y="480733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フリーフォーム 196">
                <a:extLst>
                  <a:ext uri="{FF2B5EF4-FFF2-40B4-BE49-F238E27FC236}">
                    <a16:creationId xmlns:a16="http://schemas.microsoft.com/office/drawing/2014/main" id="{8F914920-C06C-9644-8E54-66FF9A23E053}"/>
                  </a:ext>
                </a:extLst>
              </p:cNvPr>
              <p:cNvSpPr/>
              <p:nvPr/>
            </p:nvSpPr>
            <p:spPr>
              <a:xfrm>
                <a:off x="1130403" y="5066710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フリーフォーム 197">
                <a:extLst>
                  <a:ext uri="{FF2B5EF4-FFF2-40B4-BE49-F238E27FC236}">
                    <a16:creationId xmlns:a16="http://schemas.microsoft.com/office/drawing/2014/main" id="{A844EA3B-E277-B54A-AF7A-336B96DD540F}"/>
                  </a:ext>
                </a:extLst>
              </p:cNvPr>
              <p:cNvSpPr/>
              <p:nvPr/>
            </p:nvSpPr>
            <p:spPr>
              <a:xfrm>
                <a:off x="1071410" y="5124813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9" name="フリーフォーム 198">
                <a:extLst>
                  <a:ext uri="{FF2B5EF4-FFF2-40B4-BE49-F238E27FC236}">
                    <a16:creationId xmlns:a16="http://schemas.microsoft.com/office/drawing/2014/main" id="{9A77F30C-7C72-E34F-9E2B-3D3251B7A1EF}"/>
                  </a:ext>
                </a:extLst>
              </p:cNvPr>
              <p:cNvSpPr/>
              <p:nvPr/>
            </p:nvSpPr>
            <p:spPr>
              <a:xfrm flipH="1">
                <a:off x="3167123" y="4819980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0" name="フリーフォーム 199">
                <a:extLst>
                  <a:ext uri="{FF2B5EF4-FFF2-40B4-BE49-F238E27FC236}">
                    <a16:creationId xmlns:a16="http://schemas.microsoft.com/office/drawing/2014/main" id="{2795D0B8-ABA4-2147-9463-94894AF59535}"/>
                  </a:ext>
                </a:extLst>
              </p:cNvPr>
              <p:cNvSpPr/>
              <p:nvPr/>
            </p:nvSpPr>
            <p:spPr>
              <a:xfrm flipH="1">
                <a:off x="3227460" y="4798984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1" name="フリーフォーム 200">
                <a:extLst>
                  <a:ext uri="{FF2B5EF4-FFF2-40B4-BE49-F238E27FC236}">
                    <a16:creationId xmlns:a16="http://schemas.microsoft.com/office/drawing/2014/main" id="{0D48F5C4-ED34-9646-9228-EA8C1655B409}"/>
                  </a:ext>
                </a:extLst>
              </p:cNvPr>
              <p:cNvSpPr/>
              <p:nvPr/>
            </p:nvSpPr>
            <p:spPr>
              <a:xfrm flipH="1">
                <a:off x="2862175" y="5081861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フリーフォーム 201">
                <a:extLst>
                  <a:ext uri="{FF2B5EF4-FFF2-40B4-BE49-F238E27FC236}">
                    <a16:creationId xmlns:a16="http://schemas.microsoft.com/office/drawing/2014/main" id="{519E8832-C12C-3F49-8AF7-B32398BCA84E}"/>
                  </a:ext>
                </a:extLst>
              </p:cNvPr>
              <p:cNvSpPr/>
              <p:nvPr/>
            </p:nvSpPr>
            <p:spPr>
              <a:xfrm flipH="1">
                <a:off x="2920643" y="5046787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3" name="平行四辺形 172">
              <a:extLst>
                <a:ext uri="{FF2B5EF4-FFF2-40B4-BE49-F238E27FC236}">
                  <a16:creationId xmlns:a16="http://schemas.microsoft.com/office/drawing/2014/main" id="{E1FD9DAE-89F5-A34C-9609-4C3AC29FB572}"/>
                </a:ext>
              </a:extLst>
            </p:cNvPr>
            <p:cNvSpPr/>
            <p:nvPr/>
          </p:nvSpPr>
          <p:spPr>
            <a:xfrm>
              <a:off x="857783" y="4760473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平行四辺形 173">
              <a:extLst>
                <a:ext uri="{FF2B5EF4-FFF2-40B4-BE49-F238E27FC236}">
                  <a16:creationId xmlns:a16="http://schemas.microsoft.com/office/drawing/2014/main" id="{99F4FEEA-7F37-1C4F-B471-CCEFF9D2CA61}"/>
                </a:ext>
              </a:extLst>
            </p:cNvPr>
            <p:cNvSpPr/>
            <p:nvPr/>
          </p:nvSpPr>
          <p:spPr>
            <a:xfrm rot="16200000" flipV="1">
              <a:off x="1409431" y="4669402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平行四辺形 174">
              <a:extLst>
                <a:ext uri="{FF2B5EF4-FFF2-40B4-BE49-F238E27FC236}">
                  <a16:creationId xmlns:a16="http://schemas.microsoft.com/office/drawing/2014/main" id="{B4B653CB-189A-A24C-9255-D990D68F89B9}"/>
                </a:ext>
              </a:extLst>
            </p:cNvPr>
            <p:cNvSpPr/>
            <p:nvPr/>
          </p:nvSpPr>
          <p:spPr>
            <a:xfrm rot="16200000" flipV="1">
              <a:off x="2620169" y="4679538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平行四辺形 175">
              <a:extLst>
                <a:ext uri="{FF2B5EF4-FFF2-40B4-BE49-F238E27FC236}">
                  <a16:creationId xmlns:a16="http://schemas.microsoft.com/office/drawing/2014/main" id="{63BAB270-E3CB-8840-9A3E-838BBED51E10}"/>
                </a:ext>
              </a:extLst>
            </p:cNvPr>
            <p:cNvSpPr/>
            <p:nvPr/>
          </p:nvSpPr>
          <p:spPr>
            <a:xfrm>
              <a:off x="2510980" y="4768699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03C392C2-55FB-8643-90F2-54BE15D25ECF}"/>
              </a:ext>
            </a:extLst>
          </p:cNvPr>
          <p:cNvSpPr txBox="1"/>
          <p:nvPr/>
        </p:nvSpPr>
        <p:spPr>
          <a:xfrm>
            <a:off x="822502" y="4210142"/>
            <a:ext cx="543739" cy="30777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i="1">
                <a:solidFill>
                  <a:srgbClr val="1412FF"/>
                </a:solidFill>
              </a:rPr>
              <a:t>輸送</a:t>
            </a:r>
            <a:endParaRPr kumimoji="1" lang="en-US" altLang="ja-JP" sz="1400" i="1" dirty="0">
              <a:solidFill>
                <a:srgbClr val="1412FF"/>
              </a:solidFill>
            </a:endParaRPr>
          </a:p>
        </p:txBody>
      </p:sp>
      <p:sp>
        <p:nvSpPr>
          <p:cNvPr id="277" name="右矢印 276">
            <a:extLst>
              <a:ext uri="{FF2B5EF4-FFF2-40B4-BE49-F238E27FC236}">
                <a16:creationId xmlns:a16="http://schemas.microsoft.com/office/drawing/2014/main" id="{ED9B3289-DD14-5044-9136-95FDFFCDDEA9}"/>
              </a:ext>
            </a:extLst>
          </p:cNvPr>
          <p:cNvSpPr/>
          <p:nvPr/>
        </p:nvSpPr>
        <p:spPr>
          <a:xfrm>
            <a:off x="27033" y="59921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6E729DAD-661E-0140-968F-68DE2FCBE8B7}"/>
              </a:ext>
            </a:extLst>
          </p:cNvPr>
          <p:cNvSpPr txBox="1"/>
          <p:nvPr/>
        </p:nvSpPr>
        <p:spPr>
          <a:xfrm>
            <a:off x="-1861678" y="975013"/>
            <a:ext cx="1795645" cy="95410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・接着剤情報の保存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7ABC4C27-001B-894C-8B1A-A707F158ED0C}"/>
              </a:ext>
            </a:extLst>
          </p:cNvPr>
          <p:cNvSpPr txBox="1"/>
          <p:nvPr/>
        </p:nvSpPr>
        <p:spPr>
          <a:xfrm>
            <a:off x="405581" y="961158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・ワイヤー情報保存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・ワイヤー強度検査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0" name="テキスト ボックス 279">
            <a:extLst>
              <a:ext uri="{FF2B5EF4-FFF2-40B4-BE49-F238E27FC236}">
                <a16:creationId xmlns:a16="http://schemas.microsoft.com/office/drawing/2014/main" id="{25384DFF-9CE0-0844-8D3B-BCBF5775CFA0}"/>
              </a:ext>
            </a:extLst>
          </p:cNvPr>
          <p:cNvSpPr txBox="1"/>
          <p:nvPr/>
        </p:nvSpPr>
        <p:spPr>
          <a:xfrm>
            <a:off x="2686440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・コーティング情報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9361CEB9-2CCA-D144-8DE7-F765947CCA45}"/>
              </a:ext>
            </a:extLst>
          </p:cNvPr>
          <p:cNvSpPr txBox="1"/>
          <p:nvPr/>
        </p:nvSpPr>
        <p:spPr>
          <a:xfrm>
            <a:off x="4944837" y="960411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6" name="右矢印 285">
            <a:extLst>
              <a:ext uri="{FF2B5EF4-FFF2-40B4-BE49-F238E27FC236}">
                <a16:creationId xmlns:a16="http://schemas.microsoft.com/office/drawing/2014/main" id="{2DB23C16-CDCD-FA40-B208-D2EBF61D4740}"/>
              </a:ext>
            </a:extLst>
          </p:cNvPr>
          <p:cNvSpPr/>
          <p:nvPr/>
        </p:nvSpPr>
        <p:spPr>
          <a:xfrm>
            <a:off x="2275851" y="588327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右矢印 286">
            <a:extLst>
              <a:ext uri="{FF2B5EF4-FFF2-40B4-BE49-F238E27FC236}">
                <a16:creationId xmlns:a16="http://schemas.microsoft.com/office/drawing/2014/main" id="{2245C3CF-74DF-C846-B252-989E7C325E2F}"/>
              </a:ext>
            </a:extLst>
          </p:cNvPr>
          <p:cNvSpPr/>
          <p:nvPr/>
        </p:nvSpPr>
        <p:spPr>
          <a:xfrm>
            <a:off x="4561130" y="602458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右矢印 287">
            <a:extLst>
              <a:ext uri="{FF2B5EF4-FFF2-40B4-BE49-F238E27FC236}">
                <a16:creationId xmlns:a16="http://schemas.microsoft.com/office/drawing/2014/main" id="{DAC8F9DD-9D1B-444F-BA6C-815C0504011B}"/>
              </a:ext>
            </a:extLst>
          </p:cNvPr>
          <p:cNvSpPr/>
          <p:nvPr/>
        </p:nvSpPr>
        <p:spPr>
          <a:xfrm>
            <a:off x="6804231" y="587736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テキスト ボックス 288">
            <a:extLst>
              <a:ext uri="{FF2B5EF4-FFF2-40B4-BE49-F238E27FC236}">
                <a16:creationId xmlns:a16="http://schemas.microsoft.com/office/drawing/2014/main" id="{376F5B0A-1D31-324E-9D87-8EB4C43A128B}"/>
              </a:ext>
            </a:extLst>
          </p:cNvPr>
          <p:cNvSpPr txBox="1"/>
          <p:nvPr/>
        </p:nvSpPr>
        <p:spPr>
          <a:xfrm>
            <a:off x="7203234" y="960413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・温度サイクル情報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90" name="右矢印 289">
            <a:extLst>
              <a:ext uri="{FF2B5EF4-FFF2-40B4-BE49-F238E27FC236}">
                <a16:creationId xmlns:a16="http://schemas.microsoft.com/office/drawing/2014/main" id="{62F1C8C2-06B9-5E48-B402-35A60C1152C3}"/>
              </a:ext>
            </a:extLst>
          </p:cNvPr>
          <p:cNvSpPr/>
          <p:nvPr/>
        </p:nvSpPr>
        <p:spPr>
          <a:xfrm>
            <a:off x="9036313" y="60159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E51829B0-3448-0844-AF97-ED52879E5836}"/>
              </a:ext>
            </a:extLst>
          </p:cNvPr>
          <p:cNvSpPr txBox="1"/>
          <p:nvPr/>
        </p:nvSpPr>
        <p:spPr>
          <a:xfrm>
            <a:off x="9440499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86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図 54">
            <a:extLst>
              <a:ext uri="{FF2B5EF4-FFF2-40B4-BE49-F238E27FC236}">
                <a16:creationId xmlns:a16="http://schemas.microsoft.com/office/drawing/2014/main" id="{FAD031F1-7C5D-B145-BC2A-7C566D5E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002"/>
            <a:ext cx="4931157" cy="2777163"/>
          </a:xfrm>
          <a:prstGeom prst="rect">
            <a:avLst/>
          </a:prstGeom>
        </p:spPr>
      </p:pic>
      <p:sp>
        <p:nvSpPr>
          <p:cNvPr id="61" name="円/楕円 60">
            <a:extLst>
              <a:ext uri="{FF2B5EF4-FFF2-40B4-BE49-F238E27FC236}">
                <a16:creationId xmlns:a16="http://schemas.microsoft.com/office/drawing/2014/main" id="{48333D5B-3F86-1445-ADBA-AAB81838B2EE}"/>
              </a:ext>
            </a:extLst>
          </p:cNvPr>
          <p:cNvSpPr>
            <a:spLocks noChangeAspect="1"/>
          </p:cNvSpPr>
          <p:nvPr/>
        </p:nvSpPr>
        <p:spPr>
          <a:xfrm>
            <a:off x="6068771" y="100512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A3681F5-38A6-F14F-912A-D4B7BF82435A}"/>
              </a:ext>
            </a:extLst>
          </p:cNvPr>
          <p:cNvSpPr txBox="1"/>
          <p:nvPr/>
        </p:nvSpPr>
        <p:spPr>
          <a:xfrm>
            <a:off x="6122771" y="891233"/>
            <a:ext cx="2353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lang="ja-JP" altLang="en-US" sz="1600">
                <a:latin typeface="+mn-ea"/>
              </a:rPr>
              <a:t>ローカルデータベース</a:t>
            </a:r>
            <a:endParaRPr kumimoji="1" lang="ja-JP" altLang="en-US" sz="1600">
              <a:latin typeface="+mn-ea"/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B67008C-D383-3D45-AE0A-B5DF7D0BF522}"/>
              </a:ext>
            </a:extLst>
          </p:cNvPr>
          <p:cNvSpPr>
            <a:spLocks noChangeAspect="1"/>
          </p:cNvSpPr>
          <p:nvPr/>
        </p:nvSpPr>
        <p:spPr>
          <a:xfrm>
            <a:off x="6068771" y="72572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F2DA05B-BBA1-A945-BE51-64680C384978}"/>
              </a:ext>
            </a:extLst>
          </p:cNvPr>
          <p:cNvSpPr txBox="1"/>
          <p:nvPr/>
        </p:nvSpPr>
        <p:spPr>
          <a:xfrm>
            <a:off x="6122771" y="611833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中央データベース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D6A06-E173-2549-A292-715667534CB9}"/>
              </a:ext>
            </a:extLst>
          </p:cNvPr>
          <p:cNvSpPr txBox="1"/>
          <p:nvPr/>
        </p:nvSpPr>
        <p:spPr>
          <a:xfrm>
            <a:off x="1084417" y="378927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D3E162-EBE6-384F-9EA3-673B5B0A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35" y="2380161"/>
            <a:ext cx="4394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71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D6A06-E173-2549-A292-715667534CB9}"/>
              </a:ext>
            </a:extLst>
          </p:cNvPr>
          <p:cNvSpPr txBox="1"/>
          <p:nvPr/>
        </p:nvSpPr>
        <p:spPr>
          <a:xfrm>
            <a:off x="-86060" y="1775106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D3E162-EBE6-384F-9EA3-673B5B0A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977" y="-1701146"/>
            <a:ext cx="6883653" cy="2009390"/>
          </a:xfrm>
          <a:prstGeom prst="rect">
            <a:avLst/>
          </a:prstGeom>
        </p:spPr>
      </p:pic>
      <p:pic>
        <p:nvPicPr>
          <p:cNvPr id="9" name="Picture 2" descr="page33image4025140592">
            <a:extLst>
              <a:ext uri="{FF2B5EF4-FFF2-40B4-BE49-F238E27FC236}">
                <a16:creationId xmlns:a16="http://schemas.microsoft.com/office/drawing/2014/main" id="{451C1209-0446-C041-BBFE-6D7653B51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86" y="-1506758"/>
            <a:ext cx="2755748" cy="264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A005672-4FF1-BE40-8D79-A2B64A2B89C7}"/>
              </a:ext>
            </a:extLst>
          </p:cNvPr>
          <p:cNvGrpSpPr/>
          <p:nvPr/>
        </p:nvGrpSpPr>
        <p:grpSpPr>
          <a:xfrm>
            <a:off x="-1828830" y="856373"/>
            <a:ext cx="6123259" cy="1920836"/>
            <a:chOff x="880244" y="4798984"/>
            <a:chExt cx="2828530" cy="887285"/>
          </a:xfrm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grpSpPr>
        <p:sp>
          <p:nvSpPr>
            <p:cNvPr id="22" name="平行四辺形 21">
              <a:extLst>
                <a:ext uri="{FF2B5EF4-FFF2-40B4-BE49-F238E27FC236}">
                  <a16:creationId xmlns:a16="http://schemas.microsoft.com/office/drawing/2014/main" id="{67DC66CE-096C-3849-9BE7-94A7FFEE5CE7}"/>
                </a:ext>
              </a:extLst>
            </p:cNvPr>
            <p:cNvSpPr/>
            <p:nvPr/>
          </p:nvSpPr>
          <p:spPr>
            <a:xfrm>
              <a:off x="1041774" y="4872949"/>
              <a:ext cx="2667000" cy="444500"/>
            </a:xfrm>
            <a:prstGeom prst="parallelogram">
              <a:avLst>
                <a:gd name="adj" fmla="val 193953"/>
              </a:avLst>
            </a:prstGeom>
            <a:solidFill>
              <a:srgbClr val="2210F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平行四辺形 22">
              <a:extLst>
                <a:ext uri="{FF2B5EF4-FFF2-40B4-BE49-F238E27FC236}">
                  <a16:creationId xmlns:a16="http://schemas.microsoft.com/office/drawing/2014/main" id="{851AD13D-B3EE-E146-9C48-DE2939B7AB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244" y="5470269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平行四辺形 23">
              <a:extLst>
                <a:ext uri="{FF2B5EF4-FFF2-40B4-BE49-F238E27FC236}">
                  <a16:creationId xmlns:a16="http://schemas.microsoft.com/office/drawing/2014/main" id="{220B6F5F-754C-7F4D-927F-21845A07B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3564" y="5460628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平行四辺形 24">
              <a:extLst>
                <a:ext uri="{FF2B5EF4-FFF2-40B4-BE49-F238E27FC236}">
                  <a16:creationId xmlns:a16="http://schemas.microsoft.com/office/drawing/2014/main" id="{A3C07109-E8BF-0F44-8FD7-06DCF60877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664" y="5152721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>
              <a:extLst>
                <a:ext uri="{FF2B5EF4-FFF2-40B4-BE49-F238E27FC236}">
                  <a16:creationId xmlns:a16="http://schemas.microsoft.com/office/drawing/2014/main" id="{8F3800D7-2076-5149-BC57-63AF45CFBB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2774" y="5149528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平行四辺形 26">
              <a:extLst>
                <a:ext uri="{FF2B5EF4-FFF2-40B4-BE49-F238E27FC236}">
                  <a16:creationId xmlns:a16="http://schemas.microsoft.com/office/drawing/2014/main" id="{8F62AED1-8ACF-824B-B97C-71A84BB41B80}"/>
                </a:ext>
              </a:extLst>
            </p:cNvPr>
            <p:cNvSpPr/>
            <p:nvPr/>
          </p:nvSpPr>
          <p:spPr>
            <a:xfrm>
              <a:off x="943744" y="5060778"/>
              <a:ext cx="2667000" cy="444500"/>
            </a:xfrm>
            <a:prstGeom prst="parallelogram">
              <a:avLst>
                <a:gd name="adj" fmla="val 193953"/>
              </a:avLst>
            </a:prstGeom>
            <a:solidFill>
              <a:srgbClr val="C400BC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7D50A417-6E26-2C4F-8628-6E1430A28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24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D264ABCC-D152-D641-AE1D-215769AC6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775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D6CEF4-E938-984B-BF8D-A8AE046808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53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F83D471A-25B5-B84A-BD55-4C0682B24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78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21E1494C-77BB-4A42-BF87-3B695ED3A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29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51ACD6F9-F99F-7244-AE47-8A65C5756E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4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BA1A171C-6F1F-584B-AADD-BD3D2DAFF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32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DE710CE1-0DD3-B649-A423-930DDD5EF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83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8128D1B2-1CFD-C644-848E-8B7CDF39A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07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A7D7C5C8-BE93-444B-9BF9-6124289EE8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92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id="{C703E736-F776-5F4D-BA1B-B1E3EEBB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43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>
              <a:extLst>
                <a:ext uri="{FF2B5EF4-FFF2-40B4-BE49-F238E27FC236}">
                  <a16:creationId xmlns:a16="http://schemas.microsoft.com/office/drawing/2014/main" id="{C50D1FF9-CF99-434C-9C0A-4885C9BEB6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67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CC6CAAC9-8367-E349-B515-F80E0886EC66}"/>
                </a:ext>
              </a:extLst>
            </p:cNvPr>
            <p:cNvSpPr/>
            <p:nvPr/>
          </p:nvSpPr>
          <p:spPr>
            <a:xfrm>
              <a:off x="1460912" y="4853024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882C6-BB76-B74F-968E-20B95D5B98EC}"/>
                </a:ext>
              </a:extLst>
            </p:cNvPr>
            <p:cNvSpPr/>
            <p:nvPr/>
          </p:nvSpPr>
          <p:spPr>
            <a:xfrm>
              <a:off x="1521965" y="4807335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4FAF124B-7E9D-544E-82CB-43E2293CCA9F}"/>
                </a:ext>
              </a:extLst>
            </p:cNvPr>
            <p:cNvSpPr/>
            <p:nvPr/>
          </p:nvSpPr>
          <p:spPr>
            <a:xfrm>
              <a:off x="1130403" y="5066710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DDFC4A1-F6AA-5544-B79F-18AAF4389955}"/>
                </a:ext>
              </a:extLst>
            </p:cNvPr>
            <p:cNvSpPr/>
            <p:nvPr/>
          </p:nvSpPr>
          <p:spPr>
            <a:xfrm>
              <a:off x="1071410" y="5124813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D122798-D8AD-1F49-8199-94FD1AC3AC71}"/>
                </a:ext>
              </a:extLst>
            </p:cNvPr>
            <p:cNvSpPr/>
            <p:nvPr/>
          </p:nvSpPr>
          <p:spPr>
            <a:xfrm flipH="1">
              <a:off x="3167123" y="4819980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C57F25B1-F49C-BF4E-B3FB-33DBF24B596A}"/>
                </a:ext>
              </a:extLst>
            </p:cNvPr>
            <p:cNvSpPr/>
            <p:nvPr/>
          </p:nvSpPr>
          <p:spPr>
            <a:xfrm flipH="1">
              <a:off x="3227460" y="4798984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67D083A2-DDAA-A345-9A1B-EBDD95AB9DD6}"/>
                </a:ext>
              </a:extLst>
            </p:cNvPr>
            <p:cNvSpPr/>
            <p:nvPr/>
          </p:nvSpPr>
          <p:spPr>
            <a:xfrm flipH="1">
              <a:off x="2862175" y="5081861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8D189FED-DA1B-3C46-AAFA-FD736DDFD1AF}"/>
                </a:ext>
              </a:extLst>
            </p:cNvPr>
            <p:cNvSpPr/>
            <p:nvPr/>
          </p:nvSpPr>
          <p:spPr>
            <a:xfrm flipH="1">
              <a:off x="2920643" y="5046787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32751E2-6BA0-244C-A77A-FF4A7B688C3C}"/>
              </a:ext>
            </a:extLst>
          </p:cNvPr>
          <p:cNvGrpSpPr/>
          <p:nvPr/>
        </p:nvGrpSpPr>
        <p:grpSpPr>
          <a:xfrm>
            <a:off x="-615211" y="3978382"/>
            <a:ext cx="6259222" cy="2072338"/>
            <a:chOff x="3632171" y="5085399"/>
            <a:chExt cx="6259222" cy="2072338"/>
          </a:xfrm>
        </p:grpSpPr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5D0A12CB-EED1-4E4B-BB46-12B89CE62F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32171" y="5228607"/>
              <a:ext cx="6149850" cy="1929130"/>
              <a:chOff x="-1323137" y="4393756"/>
              <a:chExt cx="2828530" cy="887285"/>
            </a:xfrm>
            <a:effectLst/>
          </p:grpSpPr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B9B28813-5776-3B41-B960-5D61BF3DD363}"/>
                  </a:ext>
                </a:extLst>
              </p:cNvPr>
              <p:cNvSpPr/>
              <p:nvPr/>
            </p:nvSpPr>
            <p:spPr>
              <a:xfrm>
                <a:off x="-1161607" y="4467721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350606B3-5112-214E-9659-E4B5F8C8FF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323137" y="506504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8F3816FE-6314-E34E-8F53-C7D050F752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19817" y="5055400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96651FDA-D7AD-F843-AF16-8EB4202683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829717" y="4747493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4042D311-818F-3E42-88AF-0ADB3319C7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93" y="4744300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801AD635-7653-CB4E-BE55-1CA3E7A9C9F7}"/>
                  </a:ext>
                </a:extLst>
              </p:cNvPr>
              <p:cNvSpPr/>
              <p:nvPr/>
            </p:nvSpPr>
            <p:spPr>
              <a:xfrm>
                <a:off x="-1259637" y="4655550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6444502A-6EF7-E448-899B-88ACE83009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8909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324DA3A1-A26C-3D44-8A90-1D6B0238E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7258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963C9A21-FF2C-8D40-AD82-B4758F12A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5480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8C34CA06-39FB-344E-9FC2-5A21C5617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4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4C84F8E4-01BE-C042-937A-A1C8570011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5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4984A3A-6614-A54F-A7CD-61453C8BAC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2E709FF0-B4F9-EC46-B35A-911B3FC9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4900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342FFF13-22D6-1F45-BFA2-6B802C7B5E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3249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ECC12DAB-7EF2-4A44-9184-32382C253F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725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円/楕円 69">
                <a:extLst>
                  <a:ext uri="{FF2B5EF4-FFF2-40B4-BE49-F238E27FC236}">
                    <a16:creationId xmlns:a16="http://schemas.microsoft.com/office/drawing/2014/main" id="{B1A051EC-99EA-574C-A6A7-2FB8BCBD9F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9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円/楕円 70">
                <a:extLst>
                  <a:ext uri="{FF2B5EF4-FFF2-40B4-BE49-F238E27FC236}">
                    <a16:creationId xmlns:a16="http://schemas.microsoft.com/office/drawing/2014/main" id="{EF776D38-FB2F-334C-8AE8-11CE579FE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0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円/楕円 71">
                <a:extLst>
                  <a:ext uri="{FF2B5EF4-FFF2-40B4-BE49-F238E27FC236}">
                    <a16:creationId xmlns:a16="http://schemas.microsoft.com/office/drawing/2014/main" id="{A0A11475-6F6F-2441-9193-35ACA75208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4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フリーフォーム 72">
                <a:extLst>
                  <a:ext uri="{FF2B5EF4-FFF2-40B4-BE49-F238E27FC236}">
                    <a16:creationId xmlns:a16="http://schemas.microsoft.com/office/drawing/2014/main" id="{E6881569-0F87-5C4F-807A-EE7F71A36E65}"/>
                  </a:ext>
                </a:extLst>
              </p:cNvPr>
              <p:cNvSpPr/>
              <p:nvPr/>
            </p:nvSpPr>
            <p:spPr>
              <a:xfrm>
                <a:off x="-742469" y="4447796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フリーフォーム 73">
                <a:extLst>
                  <a:ext uri="{FF2B5EF4-FFF2-40B4-BE49-F238E27FC236}">
                    <a16:creationId xmlns:a16="http://schemas.microsoft.com/office/drawing/2014/main" id="{DD9F4CA5-6E48-3740-94E0-D42A5825533F}"/>
                  </a:ext>
                </a:extLst>
              </p:cNvPr>
              <p:cNvSpPr/>
              <p:nvPr/>
            </p:nvSpPr>
            <p:spPr>
              <a:xfrm>
                <a:off x="-681416" y="4402107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フリーフォーム 74">
                <a:extLst>
                  <a:ext uri="{FF2B5EF4-FFF2-40B4-BE49-F238E27FC236}">
                    <a16:creationId xmlns:a16="http://schemas.microsoft.com/office/drawing/2014/main" id="{5282FC9A-0F77-4242-B39B-F8D44EC8E281}"/>
                  </a:ext>
                </a:extLst>
              </p:cNvPr>
              <p:cNvSpPr/>
              <p:nvPr/>
            </p:nvSpPr>
            <p:spPr>
              <a:xfrm>
                <a:off x="-1072978" y="4661482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13D34B92-E190-7244-B59B-3E4C7D574EDA}"/>
                  </a:ext>
                </a:extLst>
              </p:cNvPr>
              <p:cNvSpPr/>
              <p:nvPr/>
            </p:nvSpPr>
            <p:spPr>
              <a:xfrm>
                <a:off x="-1131971" y="471958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2E6BC6CA-1C35-4142-BC16-44A95607BCFD}"/>
                  </a:ext>
                </a:extLst>
              </p:cNvPr>
              <p:cNvSpPr/>
              <p:nvPr/>
            </p:nvSpPr>
            <p:spPr>
              <a:xfrm flipH="1">
                <a:off x="963742" y="4414752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0C5F2C20-5011-8848-B341-49670B982121}"/>
                  </a:ext>
                </a:extLst>
              </p:cNvPr>
              <p:cNvSpPr/>
              <p:nvPr/>
            </p:nvSpPr>
            <p:spPr>
              <a:xfrm flipH="1">
                <a:off x="1024079" y="4393756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97EAF2E7-3D2C-7C49-82A8-9ED69805052E}"/>
                  </a:ext>
                </a:extLst>
              </p:cNvPr>
              <p:cNvSpPr/>
              <p:nvPr/>
            </p:nvSpPr>
            <p:spPr>
              <a:xfrm flipH="1">
                <a:off x="658794" y="4676633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B157BA62-F4ED-4C40-8362-1A28D83E1961}"/>
                  </a:ext>
                </a:extLst>
              </p:cNvPr>
              <p:cNvSpPr/>
              <p:nvPr/>
            </p:nvSpPr>
            <p:spPr>
              <a:xfrm flipH="1">
                <a:off x="717262" y="4641559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" name="平行四辺形 17">
              <a:extLst>
                <a:ext uri="{FF2B5EF4-FFF2-40B4-BE49-F238E27FC236}">
                  <a16:creationId xmlns:a16="http://schemas.microsoft.com/office/drawing/2014/main" id="{02E0403E-A560-ED43-BEF3-87C277AF8DDD}"/>
                </a:ext>
              </a:extLst>
            </p:cNvPr>
            <p:cNvSpPr/>
            <p:nvPr/>
          </p:nvSpPr>
          <p:spPr>
            <a:xfrm>
              <a:off x="3723661" y="5085399"/>
              <a:ext cx="2588857" cy="877756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平行四辺形 18">
              <a:extLst>
                <a:ext uri="{FF2B5EF4-FFF2-40B4-BE49-F238E27FC236}">
                  <a16:creationId xmlns:a16="http://schemas.microsoft.com/office/drawing/2014/main" id="{8E5AE3A7-CA01-D24F-8750-2CFCEA076C44}"/>
                </a:ext>
              </a:extLst>
            </p:cNvPr>
            <p:cNvSpPr/>
            <p:nvPr/>
          </p:nvSpPr>
          <p:spPr>
            <a:xfrm rot="16200000" flipV="1">
              <a:off x="4819460" y="4888254"/>
              <a:ext cx="1286659" cy="1680953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>
              <a:extLst>
                <a:ext uri="{FF2B5EF4-FFF2-40B4-BE49-F238E27FC236}">
                  <a16:creationId xmlns:a16="http://schemas.microsoft.com/office/drawing/2014/main" id="{786309B3-ADB4-7E4A-B17A-92258746D0D5}"/>
                </a:ext>
              </a:extLst>
            </p:cNvPr>
            <p:cNvSpPr/>
            <p:nvPr/>
          </p:nvSpPr>
          <p:spPr>
            <a:xfrm rot="16200000" flipV="1">
              <a:off x="7440490" y="4910197"/>
              <a:ext cx="1286659" cy="1680953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平行四辺形 20">
              <a:extLst>
                <a:ext uri="{FF2B5EF4-FFF2-40B4-BE49-F238E27FC236}">
                  <a16:creationId xmlns:a16="http://schemas.microsoft.com/office/drawing/2014/main" id="{309D3C14-42AE-8342-BC44-9233EBC42B49}"/>
                </a:ext>
              </a:extLst>
            </p:cNvPr>
            <p:cNvSpPr/>
            <p:nvPr/>
          </p:nvSpPr>
          <p:spPr>
            <a:xfrm>
              <a:off x="7204124" y="5103207"/>
              <a:ext cx="2687269" cy="877756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D7F05ADE-0F5D-4140-9D79-81AF20FC7365}"/>
              </a:ext>
            </a:extLst>
          </p:cNvPr>
          <p:cNvGrpSpPr/>
          <p:nvPr/>
        </p:nvGrpSpPr>
        <p:grpSpPr>
          <a:xfrm>
            <a:off x="6247698" y="2804108"/>
            <a:ext cx="5804670" cy="3314048"/>
            <a:chOff x="6247698" y="2804108"/>
            <a:chExt cx="5804670" cy="3314048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311DDD1-ED07-B24E-AF5F-B5BDFFDC5FDF}"/>
                </a:ext>
              </a:extLst>
            </p:cNvPr>
            <p:cNvSpPr/>
            <p:nvPr/>
          </p:nvSpPr>
          <p:spPr>
            <a:xfrm>
              <a:off x="6247698" y="5842167"/>
              <a:ext cx="4439351" cy="275989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平行四辺形 80">
              <a:extLst>
                <a:ext uri="{FF2B5EF4-FFF2-40B4-BE49-F238E27FC236}">
                  <a16:creationId xmlns:a16="http://schemas.microsoft.com/office/drawing/2014/main" id="{79BD0F4E-3E5A-F04A-80C5-52AE6A90E8E6}"/>
                </a:ext>
              </a:extLst>
            </p:cNvPr>
            <p:cNvSpPr/>
            <p:nvPr/>
          </p:nvSpPr>
          <p:spPr>
            <a:xfrm>
              <a:off x="6263727" y="5179024"/>
              <a:ext cx="3947072" cy="281549"/>
            </a:xfrm>
            <a:prstGeom prst="parallelogram">
              <a:avLst>
                <a:gd name="adj" fmla="val 0"/>
              </a:avLst>
            </a:prstGeom>
            <a:solidFill>
              <a:srgbClr val="C400BC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984ED543-3929-A541-B888-3FCA77BB0E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5431" y="54858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1FD572E-6190-7F46-B634-8045B2B97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5693" y="54858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51918D20-9AB9-E846-AFD2-757CDDCBA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8694" y="5488128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513972C5-EDEE-C343-9B45-A65B86D11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2432" y="5491471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0FD9AD98-927D-8A47-88AE-B6192337F4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5890" y="5489362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6C20B0D9-C24C-164F-86C0-346221105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6152" y="5489362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>
              <a:extLst>
                <a:ext uri="{FF2B5EF4-FFF2-40B4-BE49-F238E27FC236}">
                  <a16:creationId xmlns:a16="http://schemas.microsoft.com/office/drawing/2014/main" id="{448184B7-CFA3-9E40-9E95-105FBA6D0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9153" y="54916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3F351F84-3607-1943-BA92-5870B0ABB8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2891" y="5494988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472138D-ECC7-E944-A98D-813773BEF65C}"/>
                </a:ext>
              </a:extLst>
            </p:cNvPr>
            <p:cNvSpPr/>
            <p:nvPr/>
          </p:nvSpPr>
          <p:spPr>
            <a:xfrm>
              <a:off x="6263727" y="3383325"/>
              <a:ext cx="5257800" cy="528767"/>
            </a:xfrm>
            <a:custGeom>
              <a:avLst/>
              <a:gdLst>
                <a:gd name="connsiteX0" fmla="*/ 0 w 4781550"/>
                <a:gd name="connsiteY0" fmla="*/ 33467 h 528767"/>
                <a:gd name="connsiteX1" fmla="*/ 3790950 w 4781550"/>
                <a:gd name="connsiteY1" fmla="*/ 52517 h 528767"/>
                <a:gd name="connsiteX2" fmla="*/ 4781550 w 4781550"/>
                <a:gd name="connsiteY2" fmla="*/ 528767 h 52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550" h="528767">
                  <a:moveTo>
                    <a:pt x="0" y="33467"/>
                  </a:moveTo>
                  <a:cubicBezTo>
                    <a:pt x="1497012" y="1717"/>
                    <a:pt x="2994025" y="-30033"/>
                    <a:pt x="3790950" y="52517"/>
                  </a:cubicBezTo>
                  <a:cubicBezTo>
                    <a:pt x="4587875" y="135067"/>
                    <a:pt x="4684712" y="331917"/>
                    <a:pt x="4781550" y="528767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96321E6-31D8-F24F-9A3D-1D02B20C4D95}"/>
                </a:ext>
              </a:extLst>
            </p:cNvPr>
            <p:cNvSpPr txBox="1"/>
            <p:nvPr/>
          </p:nvSpPr>
          <p:spPr>
            <a:xfrm>
              <a:off x="6263727" y="280410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rgbClr val="FF0000"/>
                  </a:solidFill>
                </a:rPr>
                <a:t>ケーブル</a:t>
              </a:r>
            </a:p>
          </p:txBody>
        </p:sp>
        <p:sp>
          <p:nvSpPr>
            <p:cNvPr id="96" name="平行四辺形 95">
              <a:extLst>
                <a:ext uri="{FF2B5EF4-FFF2-40B4-BE49-F238E27FC236}">
                  <a16:creationId xmlns:a16="http://schemas.microsoft.com/office/drawing/2014/main" id="{F0665029-2354-F34C-8075-014F909DAF84}"/>
                </a:ext>
              </a:extLst>
            </p:cNvPr>
            <p:cNvSpPr/>
            <p:nvPr/>
          </p:nvSpPr>
          <p:spPr>
            <a:xfrm>
              <a:off x="8367662" y="4066001"/>
              <a:ext cx="424190" cy="762591"/>
            </a:xfrm>
            <a:prstGeom prst="parallelogram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平行四辺形 96">
              <a:extLst>
                <a:ext uri="{FF2B5EF4-FFF2-40B4-BE49-F238E27FC236}">
                  <a16:creationId xmlns:a16="http://schemas.microsoft.com/office/drawing/2014/main" id="{58425718-01CA-1448-AD62-1D1CF6A5BE9A}"/>
                </a:ext>
              </a:extLst>
            </p:cNvPr>
            <p:cNvSpPr/>
            <p:nvPr/>
          </p:nvSpPr>
          <p:spPr>
            <a:xfrm rot="5400000">
              <a:off x="9584769" y="2632538"/>
              <a:ext cx="314566" cy="2763953"/>
            </a:xfrm>
            <a:prstGeom prst="parallelogram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0C3CB004-B2D0-5346-BF2B-38D41A217317}"/>
                </a:ext>
              </a:extLst>
            </p:cNvPr>
            <p:cNvCxnSpPr>
              <a:cxnSpLocks/>
            </p:cNvCxnSpPr>
            <p:nvPr/>
          </p:nvCxnSpPr>
          <p:spPr>
            <a:xfrm>
              <a:off x="7502345" y="3487877"/>
              <a:ext cx="0" cy="1354327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8D2EE37-DD01-4243-8A35-A42DC92E2975}"/>
                </a:ext>
              </a:extLst>
            </p:cNvPr>
            <p:cNvSpPr txBox="1"/>
            <p:nvPr/>
          </p:nvSpPr>
          <p:spPr>
            <a:xfrm>
              <a:off x="6247698" y="3974359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rgbClr val="7030A0"/>
                  </a:solidFill>
                </a:rPr>
                <a:t>〜2 mm</a:t>
              </a:r>
              <a:endParaRPr kumimoji="1" lang="ja-JP" altLang="en-US" sz="2400">
                <a:solidFill>
                  <a:srgbClr val="7030A0"/>
                </a:solidFill>
              </a:endParaRPr>
            </a:p>
          </p:txBody>
        </p: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E5973391-40CE-6549-A63C-74D6F848D7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049" y="4365633"/>
              <a:ext cx="0" cy="536519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D8708A30-D723-1A42-AF85-23BC9CFF426A}"/>
                </a:ext>
              </a:extLst>
            </p:cNvPr>
            <p:cNvSpPr txBox="1"/>
            <p:nvPr/>
          </p:nvSpPr>
          <p:spPr>
            <a:xfrm>
              <a:off x="10827353" y="4350596"/>
              <a:ext cx="12250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rgbClr val="7030A0"/>
                  </a:solidFill>
                </a:rPr>
                <a:t>0.4 mm</a:t>
              </a:r>
              <a:endParaRPr kumimoji="1" lang="ja-JP" altLang="en-US" sz="2400">
                <a:solidFill>
                  <a:srgbClr val="7030A0"/>
                </a:solidFill>
              </a:endParaRPr>
            </a:p>
          </p:txBody>
        </p:sp>
        <p:sp>
          <p:nvSpPr>
            <p:cNvPr id="107" name="平行四辺形 106">
              <a:extLst>
                <a:ext uri="{FF2B5EF4-FFF2-40B4-BE49-F238E27FC236}">
                  <a16:creationId xmlns:a16="http://schemas.microsoft.com/office/drawing/2014/main" id="{925C4D10-B097-DC47-8784-B53FFDDBFBBE}"/>
                </a:ext>
              </a:extLst>
            </p:cNvPr>
            <p:cNvSpPr/>
            <p:nvPr/>
          </p:nvSpPr>
          <p:spPr>
            <a:xfrm>
              <a:off x="6263727" y="4833057"/>
              <a:ext cx="3947072" cy="266109"/>
            </a:xfrm>
            <a:prstGeom prst="parallelogram">
              <a:avLst>
                <a:gd name="adj" fmla="val 0"/>
              </a:avLst>
            </a:prstGeom>
            <a:solidFill>
              <a:srgbClr val="2210F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58951E29-BB94-BE41-AC47-1D4A666B7E35}"/>
                </a:ext>
              </a:extLst>
            </p:cNvPr>
            <p:cNvSpPr/>
            <p:nvPr/>
          </p:nvSpPr>
          <p:spPr>
            <a:xfrm>
              <a:off x="9944100" y="4347374"/>
              <a:ext cx="552450" cy="1500976"/>
            </a:xfrm>
            <a:custGeom>
              <a:avLst/>
              <a:gdLst>
                <a:gd name="connsiteX0" fmla="*/ 0 w 552450"/>
                <a:gd name="connsiteY0" fmla="*/ 453226 h 1500976"/>
                <a:gd name="connsiteX1" fmla="*/ 266700 w 552450"/>
                <a:gd name="connsiteY1" fmla="*/ 53176 h 1500976"/>
                <a:gd name="connsiteX2" fmla="*/ 552450 w 552450"/>
                <a:gd name="connsiteY2" fmla="*/ 1500976 h 150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450" h="1500976">
                  <a:moveTo>
                    <a:pt x="0" y="453226"/>
                  </a:moveTo>
                  <a:cubicBezTo>
                    <a:pt x="87312" y="165888"/>
                    <a:pt x="174625" y="-121449"/>
                    <a:pt x="266700" y="53176"/>
                  </a:cubicBezTo>
                  <a:cubicBezTo>
                    <a:pt x="358775" y="227801"/>
                    <a:pt x="455612" y="864388"/>
                    <a:pt x="552450" y="150097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10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page45image137460144">
            <a:extLst>
              <a:ext uri="{FF2B5EF4-FFF2-40B4-BE49-F238E27FC236}">
                <a16:creationId xmlns:a16="http://schemas.microsoft.com/office/drawing/2014/main" id="{20323E92-FB7B-734C-8067-4B86FF1F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2378" y="-2493379"/>
            <a:ext cx="6713702" cy="440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042432-4799-284B-9257-BF0F0247AAAE}"/>
              </a:ext>
            </a:extLst>
          </p:cNvPr>
          <p:cNvSpPr txBox="1"/>
          <p:nvPr/>
        </p:nvSpPr>
        <p:spPr>
          <a:xfrm>
            <a:off x="235135" y="82847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 err="1"/>
              <a:t>LocalDB</a:t>
            </a:r>
            <a:r>
              <a:rPr kumimoji="1" lang="en-US" altLang="ja-JP" sz="2400" u="sng" dirty="0"/>
              <a:t> Structure</a:t>
            </a:r>
            <a:endParaRPr kumimoji="1" lang="ja-JP" altLang="en-US" sz="2400" u="sng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2EDBF0B-F1B6-3F41-B736-2C55570A2272}"/>
              </a:ext>
            </a:extLst>
          </p:cNvPr>
          <p:cNvSpPr txBox="1"/>
          <p:nvPr/>
        </p:nvSpPr>
        <p:spPr>
          <a:xfrm>
            <a:off x="295915" y="1285973"/>
            <a:ext cx="4992072" cy="900246"/>
          </a:xfrm>
          <a:prstGeom prst="rect">
            <a:avLst/>
          </a:prstGeom>
          <a:solidFill>
            <a:srgbClr val="FFD966">
              <a:alpha val="23137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(design meanings)</a:t>
            </a:r>
          </a:p>
          <a:p>
            <a:r>
              <a:rPr lang="en-US" altLang="ja-JP" sz="1050" dirty="0"/>
              <a:t>A      B: There is only one doc of A for every doc of B (1 : 1)</a:t>
            </a:r>
          </a:p>
          <a:p>
            <a:r>
              <a:rPr lang="en-US" altLang="ja-JP" sz="1050" dirty="0"/>
              <a:t>A      B: One doc of A is associated with multiple docs of B (1 : M)</a:t>
            </a:r>
          </a:p>
          <a:p>
            <a:r>
              <a:rPr lang="en-US" altLang="ja-JP" sz="1050" dirty="0"/>
              <a:t>A      B: Multiple docs of A is associated with multiple docs of B (M : M)</a:t>
            </a:r>
          </a:p>
          <a:p>
            <a:r>
              <a:rPr lang="en-US" altLang="ja-JP" sz="1050" dirty="0"/>
              <a:t>A      B: Doc of A has to exist for doc of B to exist, but opposite is not (1 : 0-1)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CA6884-E136-9940-9310-12C283AFAB06}"/>
              </a:ext>
            </a:extLst>
          </p:cNvPr>
          <p:cNvSpPr txBox="1"/>
          <p:nvPr/>
        </p:nvSpPr>
        <p:spPr>
          <a:xfrm>
            <a:off x="1786821" y="2601843"/>
            <a:ext cx="1712328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chip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Geometrical ID</a:t>
            </a:r>
            <a:endParaRPr kumimoji="1" lang="ja-JP" altLang="en-US" sz="140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2C6ECA5-4868-6F45-955F-876F933E5431}"/>
              </a:ext>
            </a:extLst>
          </p:cNvPr>
          <p:cNvGrpSpPr/>
          <p:nvPr/>
        </p:nvGrpSpPr>
        <p:grpSpPr>
          <a:xfrm rot="5400000">
            <a:off x="3731345" y="-1097473"/>
            <a:ext cx="72000" cy="540000"/>
            <a:chOff x="7695524" y="2573267"/>
            <a:chExt cx="72000" cy="540000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079B2A9-C9C2-554A-9EA0-3E2622AE1407}"/>
                </a:ext>
              </a:extLst>
            </p:cNvPr>
            <p:cNvCxnSpPr>
              <a:cxnSpLocks noChangeAspect="1"/>
              <a:stCxn id="1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F41AE393-AF5C-E14E-8259-F0B4E610A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C81D86B-C77A-F543-992D-B695328DBF69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F17A14A-8336-0E4E-A0F0-B6379EA2869A}"/>
              </a:ext>
            </a:extLst>
          </p:cNvPr>
          <p:cNvGrpSpPr/>
          <p:nvPr/>
        </p:nvGrpSpPr>
        <p:grpSpPr>
          <a:xfrm rot="10800000">
            <a:off x="6496673" y="2999899"/>
            <a:ext cx="551289" cy="108000"/>
            <a:chOff x="3486056" y="406411"/>
            <a:chExt cx="551289" cy="108000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1838D6F3-5B31-204B-AC95-1F9E70595EAE}"/>
                </a:ext>
              </a:extLst>
            </p:cNvPr>
            <p:cNvGrpSpPr/>
            <p:nvPr/>
          </p:nvGrpSpPr>
          <p:grpSpPr>
            <a:xfrm rot="5400000">
              <a:off x="3761701" y="182461"/>
              <a:ext cx="0" cy="551289"/>
              <a:chOff x="7731524" y="2573267"/>
              <a:chExt cx="0" cy="551289"/>
            </a:xfrm>
          </p:grpSpPr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4C9F9EC8-13BD-7441-8F76-DA0C49FD51E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9252D461-C875-C04F-B69A-CC8A0E3F2B9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97524" y="2890556"/>
                <a:ext cx="468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33C96FBA-BDC9-8241-95A8-A4008ECCD5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BADA6A5-7731-EA46-83B0-0630F4D2CA5D}"/>
              </a:ext>
            </a:extLst>
          </p:cNvPr>
          <p:cNvGrpSpPr>
            <a:grpSpLocks noChangeAspect="1"/>
          </p:cNvGrpSpPr>
          <p:nvPr/>
        </p:nvGrpSpPr>
        <p:grpSpPr>
          <a:xfrm>
            <a:off x="1341053" y="-459406"/>
            <a:ext cx="216000" cy="47474"/>
            <a:chOff x="3533345" y="638608"/>
            <a:chExt cx="504000" cy="110772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134ACF-0585-2240-8265-693DD866D00D}"/>
                </a:ext>
              </a:extLst>
            </p:cNvPr>
            <p:cNvGrpSpPr/>
            <p:nvPr/>
          </p:nvGrpSpPr>
          <p:grpSpPr>
            <a:xfrm>
              <a:off x="3533345" y="638608"/>
              <a:ext cx="504000" cy="108000"/>
              <a:chOff x="3497345" y="406411"/>
              <a:chExt cx="504000" cy="108000"/>
            </a:xfrm>
          </p:grpSpPr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8E8D0A08-98DB-C84F-909C-92860E79DD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7345" y="458105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336B5ECD-F198-E347-A087-F5139346976E}"/>
                  </a:ext>
                </a:extLst>
              </p:cNvPr>
              <p:cNvCxnSpPr/>
              <p:nvPr/>
            </p:nvCxnSpPr>
            <p:spPr>
              <a:xfrm>
                <a:off x="3937437" y="406411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7ECEF73-7BE2-3D41-8568-E592F42EE19C}"/>
                </a:ext>
              </a:extLst>
            </p:cNvPr>
            <p:cNvCxnSpPr/>
            <p:nvPr/>
          </p:nvCxnSpPr>
          <p:spPr>
            <a:xfrm>
              <a:off x="3618761" y="64138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7526643-29C5-D345-8575-FD1A44D71324}"/>
              </a:ext>
            </a:extLst>
          </p:cNvPr>
          <p:cNvGrpSpPr/>
          <p:nvPr/>
        </p:nvGrpSpPr>
        <p:grpSpPr>
          <a:xfrm>
            <a:off x="3533345" y="-142060"/>
            <a:ext cx="504000" cy="108000"/>
            <a:chOff x="3497345" y="406411"/>
            <a:chExt cx="504000" cy="10800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0F4DC6-066B-8140-BCDF-2317DF181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5F3FA04-F349-144E-9698-A5F9B45A490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33600BE-8FCE-454C-A44F-F5738889F11C}"/>
              </a:ext>
            </a:extLst>
          </p:cNvPr>
          <p:cNvGrpSpPr/>
          <p:nvPr/>
        </p:nvGrpSpPr>
        <p:grpSpPr>
          <a:xfrm>
            <a:off x="2352885" y="-612273"/>
            <a:ext cx="540000" cy="108000"/>
            <a:chOff x="3497345" y="406411"/>
            <a:chExt cx="540000" cy="108000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2EBA033B-E526-A743-A86C-9D0DA6D34403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9CBA7AEB-3069-A540-A5F7-FCE4113FCC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DF269FBB-6DB6-5449-9E77-6394E3CFB4A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0D620768-68AA-504D-B7DE-E72A414F13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図 31">
            <a:extLst>
              <a:ext uri="{FF2B5EF4-FFF2-40B4-BE49-F238E27FC236}">
                <a16:creationId xmlns:a16="http://schemas.microsoft.com/office/drawing/2014/main" id="{3914EF23-580B-9549-824F-E42F8A90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" y="1701321"/>
            <a:ext cx="216000" cy="4628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D4E1A4C8-3554-7C49-8D07-7FB48495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3" y="1544420"/>
            <a:ext cx="216000" cy="44308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1EEDD645-11C3-9447-823F-1C900C137F20}"/>
              </a:ext>
            </a:extLst>
          </p:cNvPr>
          <p:cNvGrpSpPr/>
          <p:nvPr/>
        </p:nvGrpSpPr>
        <p:grpSpPr>
          <a:xfrm rot="16200000">
            <a:off x="2586885" y="-831610"/>
            <a:ext cx="0" cy="540000"/>
            <a:chOff x="7731524" y="2573267"/>
            <a:chExt cx="0" cy="540000"/>
          </a:xfrm>
        </p:grpSpPr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46D74DEF-B5C2-1848-B0F5-828A9ED38F1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D99E525B-2E4E-584F-80AE-C02CCC6966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88524" y="2870267"/>
              <a:ext cx="486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A44603DB-1769-B943-BFC1-52739E985CA6}"/>
              </a:ext>
            </a:extLst>
          </p:cNvPr>
          <p:cNvCxnSpPr/>
          <p:nvPr/>
        </p:nvCxnSpPr>
        <p:spPr>
          <a:xfrm rot="10800000">
            <a:off x="2416793" y="-61791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B69278CE-176C-6447-94CC-74ABE5CC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3" y="1867032"/>
            <a:ext cx="216000" cy="43200"/>
          </a:xfrm>
          <a:prstGeom prst="rect">
            <a:avLst/>
          </a:prstGeom>
        </p:spPr>
      </p:pic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CC78C4FA-423D-8842-AD8C-82DA96968DE8}"/>
              </a:ext>
            </a:extLst>
          </p:cNvPr>
          <p:cNvGrpSpPr/>
          <p:nvPr/>
        </p:nvGrpSpPr>
        <p:grpSpPr>
          <a:xfrm rot="16200000">
            <a:off x="6012546" y="2252680"/>
            <a:ext cx="504000" cy="109240"/>
            <a:chOff x="2352885" y="-254970"/>
            <a:chExt cx="504000" cy="109240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D7CC4874-3B29-ED4C-B525-03DF00A2EDF3}"/>
                </a:ext>
              </a:extLst>
            </p:cNvPr>
            <p:cNvGrpSpPr/>
            <p:nvPr/>
          </p:nvGrpSpPr>
          <p:grpSpPr>
            <a:xfrm>
              <a:off x="2352885" y="-254970"/>
              <a:ext cx="504000" cy="108000"/>
              <a:chOff x="2352885" y="779744"/>
              <a:chExt cx="504000" cy="108000"/>
            </a:xfrm>
          </p:grpSpPr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942D0FB6-6B63-824C-81D7-D5570CF81E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2885" y="832244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92277A97-85BD-F94C-976F-8B710D2F2566}"/>
                  </a:ext>
                </a:extLst>
              </p:cNvPr>
              <p:cNvCxnSpPr/>
              <p:nvPr/>
            </p:nvCxnSpPr>
            <p:spPr>
              <a:xfrm>
                <a:off x="2428774" y="779744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16A873CD-106F-454C-BF1E-709F0FCCEBE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706173" y="-237555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4041168B-D190-5D43-818C-FA8BE255AF85}"/>
                </a:ext>
              </a:extLst>
            </p:cNvPr>
            <p:cNvCxnSpPr/>
            <p:nvPr/>
          </p:nvCxnSpPr>
          <p:spPr>
            <a:xfrm>
              <a:off x="2792977" y="-25373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図 79">
            <a:extLst>
              <a:ext uri="{FF2B5EF4-FFF2-40B4-BE49-F238E27FC236}">
                <a16:creationId xmlns:a16="http://schemas.microsoft.com/office/drawing/2014/main" id="{5F0ABDF6-3872-E747-94FD-17BA4AA6B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68" y="2025912"/>
            <a:ext cx="215996" cy="44307"/>
          </a:xfrm>
          <a:prstGeom prst="rect">
            <a:avLst/>
          </a:prstGeom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D74DEA0E-E14D-D642-88C9-F87DFD3D12C9}"/>
              </a:ext>
            </a:extLst>
          </p:cNvPr>
          <p:cNvSpPr txBox="1"/>
          <p:nvPr/>
        </p:nvSpPr>
        <p:spPr>
          <a:xfrm>
            <a:off x="4037345" y="2559300"/>
            <a:ext cx="2459328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componentTestRun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testRun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data(e.g. result ID)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Environment ID</a:t>
            </a:r>
            <a:endParaRPr kumimoji="1" lang="ja-JP" altLang="en-US" sz="14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32F10577-A0C4-F54E-83F6-A39A8F187226}"/>
              </a:ext>
            </a:extLst>
          </p:cNvPr>
          <p:cNvSpPr txBox="1"/>
          <p:nvPr/>
        </p:nvSpPr>
        <p:spPr>
          <a:xfrm>
            <a:off x="7050391" y="2559300"/>
            <a:ext cx="3976197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 err="1"/>
              <a:t>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Config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any other test info (e.g. run </a:t>
            </a:r>
            <a:r>
              <a:rPr lang="en-US" altLang="ja-JP" sz="1400" dirty="0" err="1"/>
              <a:t>num</a:t>
            </a:r>
            <a:r>
              <a:rPr lang="en-US" altLang="ja-JP" sz="1400" dirty="0"/>
              <a:t>)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4C1DB7F8-C67E-D64D-A4E9-4A7F9F88CC14}"/>
              </a:ext>
            </a:extLst>
          </p:cNvPr>
          <p:cNvSpPr txBox="1"/>
          <p:nvPr/>
        </p:nvSpPr>
        <p:spPr>
          <a:xfrm>
            <a:off x="6154606" y="1318023"/>
            <a:ext cx="1653017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environment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DCS data</a:t>
            </a:r>
            <a:endParaRPr kumimoji="1" lang="en-US" altLang="ja-JP" sz="14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7208A84-0FC2-534E-BC55-F50C7F95DA49}"/>
              </a:ext>
            </a:extLst>
          </p:cNvPr>
          <p:cNvSpPr txBox="1"/>
          <p:nvPr/>
        </p:nvSpPr>
        <p:spPr>
          <a:xfrm>
            <a:off x="8087143" y="1265339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Ins</a:t>
            </a:r>
            <a:r>
              <a:rPr lang="en-US" altLang="ja-JP" sz="1400" dirty="0"/>
              <a:t>titution</a:t>
            </a:r>
            <a:endParaRPr kumimoji="1" lang="en-US" altLang="ja-JP" sz="1400" dirty="0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019B0414-FD02-C545-A808-7D4E4FDC07C7}"/>
              </a:ext>
            </a:extLst>
          </p:cNvPr>
          <p:cNvSpPr txBox="1"/>
          <p:nvPr/>
        </p:nvSpPr>
        <p:spPr>
          <a:xfrm>
            <a:off x="9826740" y="1265338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Site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Address</a:t>
            </a: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FA6C05A-FBBD-EA48-BE77-05A6580C1814}"/>
              </a:ext>
            </a:extLst>
          </p:cNvPr>
          <p:cNvSpPr txBox="1"/>
          <p:nvPr/>
        </p:nvSpPr>
        <p:spPr>
          <a:xfrm>
            <a:off x="522270" y="4693946"/>
            <a:ext cx="595035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6BCD3513-AE9F-2C49-8E6F-AD0B044521A8}"/>
              </a:ext>
            </a:extLst>
          </p:cNvPr>
          <p:cNvSpPr txBox="1"/>
          <p:nvPr/>
        </p:nvSpPr>
        <p:spPr>
          <a:xfrm>
            <a:off x="1131868" y="5166602"/>
            <a:ext cx="1085554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  <a:endParaRPr lang="en-US" altLang="ja-JP" sz="14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E860C67-5427-ED46-9DA6-EB8088F71116}"/>
              </a:ext>
            </a:extLst>
          </p:cNvPr>
          <p:cNvSpPr txBox="1"/>
          <p:nvPr/>
        </p:nvSpPr>
        <p:spPr>
          <a:xfrm>
            <a:off x="2892885" y="4693946"/>
            <a:ext cx="1710725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Component(chip)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DCCA11D-ADF4-CF43-B0B4-4A1044DABFDD}"/>
              </a:ext>
            </a:extLst>
          </p:cNvPr>
          <p:cNvSpPr txBox="1"/>
          <p:nvPr/>
        </p:nvSpPr>
        <p:spPr>
          <a:xfrm>
            <a:off x="2929982" y="6080251"/>
            <a:ext cx="1986441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Component(module)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3023B4C0-4EDF-2746-B5CE-159EA42FAB05}"/>
              </a:ext>
            </a:extLst>
          </p:cNvPr>
          <p:cNvSpPr txBox="1"/>
          <p:nvPr/>
        </p:nvSpPr>
        <p:spPr>
          <a:xfrm>
            <a:off x="360248" y="6532428"/>
            <a:ext cx="1915909" cy="73866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childParentRelation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Parent &amp; chip ID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F417B26-ED55-5647-A82E-E69D93B2BCA0}"/>
              </a:ext>
            </a:extLst>
          </p:cNvPr>
          <p:cNvSpPr txBox="1"/>
          <p:nvPr/>
        </p:nvSpPr>
        <p:spPr>
          <a:xfrm>
            <a:off x="6017444" y="4655092"/>
            <a:ext cx="1653017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config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title</a:t>
            </a:r>
            <a:endParaRPr kumimoji="1" lang="en-US" altLang="ja-JP" sz="140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993FB2E-E5DC-8847-A133-D2BE4D072578}"/>
              </a:ext>
            </a:extLst>
          </p:cNvPr>
          <p:cNvSpPr txBox="1"/>
          <p:nvPr/>
        </p:nvSpPr>
        <p:spPr>
          <a:xfrm>
            <a:off x="6017444" y="6130418"/>
            <a:ext cx="1653017" cy="1169551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fs.files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Data size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Hash value</a:t>
            </a:r>
            <a:endParaRPr kumimoji="1" lang="en-US" altLang="ja-JP" sz="14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1BDAEE0-9D45-F749-9620-C1F7D06FD77C}"/>
              </a:ext>
            </a:extLst>
          </p:cNvPr>
          <p:cNvSpPr txBox="1"/>
          <p:nvPr/>
        </p:nvSpPr>
        <p:spPr>
          <a:xfrm>
            <a:off x="8516349" y="6130419"/>
            <a:ext cx="1653017" cy="954107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fs.chunks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Fs.files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Binary data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1A008D9F-6A05-D846-8DAF-E5A478A29B14}"/>
              </a:ext>
            </a:extLst>
          </p:cNvPr>
          <p:cNvSpPr txBox="1"/>
          <p:nvPr/>
        </p:nvSpPr>
        <p:spPr>
          <a:xfrm>
            <a:off x="3400932" y="7922814"/>
            <a:ext cx="2232299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QC.module.status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QC.results</a:t>
            </a:r>
            <a:r>
              <a:rPr lang="en-US" altLang="ja-JP" sz="1400" dirty="0"/>
              <a:t> ID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6B8F7F8B-5531-1E4A-8191-737D22B52861}"/>
              </a:ext>
            </a:extLst>
          </p:cNvPr>
          <p:cNvSpPr txBox="1"/>
          <p:nvPr/>
        </p:nvSpPr>
        <p:spPr>
          <a:xfrm>
            <a:off x="3444622" y="9713132"/>
            <a:ext cx="2317976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</a:t>
            </a:r>
            <a:r>
              <a:rPr lang="en-US" altLang="ja-JP" sz="1400" b="1" dirty="0" err="1"/>
              <a:t>.prop</a:t>
            </a:r>
            <a:r>
              <a:rPr kumimoji="1" lang="en-US" altLang="ja-JP" sz="1400" b="1" dirty="0" err="1"/>
              <a:t>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QC.module.prop</a:t>
            </a:r>
            <a:r>
              <a:rPr lang="en-US" altLang="ja-JP" sz="1400" dirty="0"/>
              <a:t> ID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E9A471C7-CCA1-D342-827A-17687F6E3D2E}"/>
              </a:ext>
            </a:extLst>
          </p:cNvPr>
          <p:cNvSpPr txBox="1"/>
          <p:nvPr/>
        </p:nvSpPr>
        <p:spPr>
          <a:xfrm>
            <a:off x="6906959" y="7916150"/>
            <a:ext cx="1664238" cy="1600438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QC.results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results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F600B73-6177-ED4E-BD6C-33FB626D238B}"/>
              </a:ext>
            </a:extLst>
          </p:cNvPr>
          <p:cNvSpPr txBox="1"/>
          <p:nvPr/>
        </p:nvSpPr>
        <p:spPr>
          <a:xfrm>
            <a:off x="6906959" y="9720565"/>
            <a:ext cx="1664238" cy="1384995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QC.module.prop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info</a:t>
            </a: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2B324CC9-064E-7F42-A856-A7118A1E2595}"/>
              </a:ext>
            </a:extLst>
          </p:cNvPr>
          <p:cNvGrpSpPr/>
          <p:nvPr/>
        </p:nvGrpSpPr>
        <p:grpSpPr>
          <a:xfrm>
            <a:off x="3494212" y="2997557"/>
            <a:ext cx="540000" cy="108000"/>
            <a:chOff x="3497345" y="406411"/>
            <a:chExt cx="540000" cy="108000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2A3AE406-B8BD-CD42-8042-4CD637AFFF15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2918BCE9-8583-F246-95D4-04D740BC957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9EE90C22-5428-1140-BD2D-FCBF140D3E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1E7EF34-53E9-4E40-8659-BF9AD556E48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49D1E0E1-7825-9943-B93D-C222D7D9AF00}"/>
              </a:ext>
            </a:extLst>
          </p:cNvPr>
          <p:cNvGrpSpPr/>
          <p:nvPr/>
        </p:nvGrpSpPr>
        <p:grpSpPr>
          <a:xfrm rot="10800000">
            <a:off x="4517081" y="217717"/>
            <a:ext cx="504000" cy="108000"/>
            <a:chOff x="3497345" y="406411"/>
            <a:chExt cx="504000" cy="108000"/>
          </a:xfrm>
        </p:grpSpPr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FB443A25-FB9A-114F-9419-FC6B71B89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8C83CECE-87C2-E441-9A8F-4C5489466F8E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55B5FA9D-AE23-924B-B0B2-9AFC0CE15C32}"/>
              </a:ext>
            </a:extLst>
          </p:cNvPr>
          <p:cNvCxnSpPr/>
          <p:nvPr/>
        </p:nvCxnSpPr>
        <p:spPr>
          <a:xfrm rot="10800000">
            <a:off x="3571339" y="2999017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EEED1A00-C99C-B44E-AE27-4C4CF521A188}"/>
              </a:ext>
            </a:extLst>
          </p:cNvPr>
          <p:cNvSpPr>
            <a:spLocks noChangeAspect="1"/>
          </p:cNvSpPr>
          <p:nvPr/>
        </p:nvSpPr>
        <p:spPr>
          <a:xfrm rot="5400000">
            <a:off x="3581120" y="301320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E20DD3C2-7B9F-AC44-8F6D-9DE40A6E87ED}"/>
              </a:ext>
            </a:extLst>
          </p:cNvPr>
          <p:cNvCxnSpPr/>
          <p:nvPr/>
        </p:nvCxnSpPr>
        <p:spPr>
          <a:xfrm rot="10800000">
            <a:off x="6991166" y="30004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E7D7A4B0-BA5F-4549-A95C-CCBB0D4F6C87}"/>
              </a:ext>
            </a:extLst>
          </p:cNvPr>
          <p:cNvGrpSpPr/>
          <p:nvPr/>
        </p:nvGrpSpPr>
        <p:grpSpPr>
          <a:xfrm rot="5400000">
            <a:off x="9033071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45CA21E9-EE83-3943-A197-55441074B7A5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14" name="直線矢印コネクタ 113">
                <a:extLst>
                  <a:ext uri="{FF2B5EF4-FFF2-40B4-BE49-F238E27FC236}">
                    <a16:creationId xmlns:a16="http://schemas.microsoft.com/office/drawing/2014/main" id="{6BD155CE-4570-2E4B-AF3C-C01155353B7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621A6AE6-26B8-2742-9196-77E399BAF8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C893737E-B839-6649-936C-A13DDB79352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03EE6C22-5759-1A44-AE79-29241E96D2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FA73DC5E-3B5F-6044-9436-AF836E7B1AD9}"/>
              </a:ext>
            </a:extLst>
          </p:cNvPr>
          <p:cNvGrpSpPr/>
          <p:nvPr/>
        </p:nvGrpSpPr>
        <p:grpSpPr>
          <a:xfrm rot="5400000">
            <a:off x="9938793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31AD960B-EEB0-2541-88E2-2EF7F813FC21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24" name="直線矢印コネクタ 123">
                <a:extLst>
                  <a:ext uri="{FF2B5EF4-FFF2-40B4-BE49-F238E27FC236}">
                    <a16:creationId xmlns:a16="http://schemas.microsoft.com/office/drawing/2014/main" id="{69A411F0-FCB4-5041-9301-A21CAB07C29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382EDF3-2957-1C49-B735-EDE3EAA7C7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ABCF5C7E-B084-044D-A179-D1F7DD6C68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D7482D73-3C85-8E4A-B3B4-1D87DF4D9FE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6FDC9CD7-16F2-4F44-A7E0-3CB48B2DB232}"/>
              </a:ext>
            </a:extLst>
          </p:cNvPr>
          <p:cNvGrpSpPr/>
          <p:nvPr/>
        </p:nvGrpSpPr>
        <p:grpSpPr>
          <a:xfrm>
            <a:off x="5651892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87280107-926F-B944-AEAA-C9C2F5AFB0A5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0" name="直線矢印コネクタ 129">
                <a:extLst>
                  <a:ext uri="{FF2B5EF4-FFF2-40B4-BE49-F238E27FC236}">
                    <a16:creationId xmlns:a16="http://schemas.microsoft.com/office/drawing/2014/main" id="{1D4128B9-DDB9-D34C-8A13-9B3CC48307F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93CACA3D-C7F7-E844-BB5D-11374B3A4A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B24454F9-73EC-3A4C-875A-EE9A43EA194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90F082BD-E080-204D-8A19-9D509DC44D25}"/>
              </a:ext>
            </a:extLst>
          </p:cNvPr>
          <p:cNvGrpSpPr/>
          <p:nvPr/>
        </p:nvGrpSpPr>
        <p:grpSpPr>
          <a:xfrm rot="10800000">
            <a:off x="7670461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00CABDC3-CCF5-6F48-85CF-7FBC25B1048C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5" name="直線矢印コネクタ 134">
                <a:extLst>
                  <a:ext uri="{FF2B5EF4-FFF2-40B4-BE49-F238E27FC236}">
                    <a16:creationId xmlns:a16="http://schemas.microsoft.com/office/drawing/2014/main" id="{F1004FF5-ABC0-8447-9AD5-18E3051AE86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7D10D8C1-703A-274F-90F9-C53929B571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368461DB-86B5-9040-B56C-3D1A33BB7B5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377085A4-A51C-3F4F-B356-C02E9C3F271F}"/>
              </a:ext>
            </a:extLst>
          </p:cNvPr>
          <p:cNvGrpSpPr/>
          <p:nvPr/>
        </p:nvGrpSpPr>
        <p:grpSpPr>
          <a:xfrm rot="16200000">
            <a:off x="7706473" y="4454736"/>
            <a:ext cx="652248" cy="72000"/>
            <a:chOff x="10484482" y="3121202"/>
            <a:chExt cx="65224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8" name="グループ化 137">
              <a:extLst>
                <a:ext uri="{FF2B5EF4-FFF2-40B4-BE49-F238E27FC236}">
                  <a16:creationId xmlns:a16="http://schemas.microsoft.com/office/drawing/2014/main" id="{3427300B-6994-7E42-BD46-F1D23DC406CE}"/>
                </a:ext>
              </a:extLst>
            </p:cNvPr>
            <p:cNvGrpSpPr/>
            <p:nvPr/>
          </p:nvGrpSpPr>
          <p:grpSpPr>
            <a:xfrm rot="5400000">
              <a:off x="10810606" y="2831134"/>
              <a:ext cx="0" cy="652248"/>
              <a:chOff x="7731524" y="2738367"/>
              <a:chExt cx="0" cy="652248"/>
            </a:xfrm>
            <a:grpFill/>
          </p:grpSpPr>
          <p:cxnSp>
            <p:nvCxnSpPr>
              <p:cNvPr id="140" name="直線矢印コネクタ 139">
                <a:extLst>
                  <a:ext uri="{FF2B5EF4-FFF2-40B4-BE49-F238E27FC236}">
                    <a16:creationId xmlns:a16="http://schemas.microsoft.com/office/drawing/2014/main" id="{62B550A1-2B6F-4E47-9BFF-AA6960DC133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D54AD1B6-F698-6642-A6D9-4701ED46F24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38615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07F8EA-E372-8847-9BF7-2E05D344E26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185E7D76-23A2-E54A-8091-8DE5E879660F}"/>
              </a:ext>
            </a:extLst>
          </p:cNvPr>
          <p:cNvGrpSpPr/>
          <p:nvPr/>
        </p:nvGrpSpPr>
        <p:grpSpPr>
          <a:xfrm rot="16200000">
            <a:off x="5314810" y="4453413"/>
            <a:ext cx="666996" cy="72000"/>
            <a:chOff x="10469734" y="3121202"/>
            <a:chExt cx="666996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41AC8BCD-E288-C14A-B417-3E1039213F17}"/>
                </a:ext>
              </a:extLst>
            </p:cNvPr>
            <p:cNvGrpSpPr/>
            <p:nvPr/>
          </p:nvGrpSpPr>
          <p:grpSpPr>
            <a:xfrm rot="5400000">
              <a:off x="10803232" y="2823760"/>
              <a:ext cx="0" cy="666996"/>
              <a:chOff x="7731524" y="2738367"/>
              <a:chExt cx="0" cy="666996"/>
            </a:xfrm>
            <a:grpFill/>
          </p:grpSpPr>
          <p:cxnSp>
            <p:nvCxnSpPr>
              <p:cNvPr id="145" name="直線矢印コネクタ 144">
                <a:extLst>
                  <a:ext uri="{FF2B5EF4-FFF2-40B4-BE49-F238E27FC236}">
                    <a16:creationId xmlns:a16="http://schemas.microsoft.com/office/drawing/2014/main" id="{CB1E3173-BE81-7342-8CDD-292DDC111B7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A73B3B53-A126-1E4F-BB09-559D5E31AA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5336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D2B013D4-EFFC-304A-BB0A-223AAFBD881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435D753D-7B44-AF41-8691-E6D65CAAA702}"/>
              </a:ext>
            </a:extLst>
          </p:cNvPr>
          <p:cNvGrpSpPr/>
          <p:nvPr/>
        </p:nvGrpSpPr>
        <p:grpSpPr>
          <a:xfrm rot="16200000">
            <a:off x="4126850" y="4399359"/>
            <a:ext cx="541493" cy="72000"/>
            <a:chOff x="10595245" y="3121202"/>
            <a:chExt cx="541493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8" name="グループ化 147">
              <a:extLst>
                <a:ext uri="{FF2B5EF4-FFF2-40B4-BE49-F238E27FC236}">
                  <a16:creationId xmlns:a16="http://schemas.microsoft.com/office/drawing/2014/main" id="{8DD37636-3E2E-484C-8094-B248005CD137}"/>
                </a:ext>
              </a:extLst>
            </p:cNvPr>
            <p:cNvGrpSpPr/>
            <p:nvPr/>
          </p:nvGrpSpPr>
          <p:grpSpPr>
            <a:xfrm rot="5400000">
              <a:off x="10865992" y="2886520"/>
              <a:ext cx="0" cy="541493"/>
              <a:chOff x="7731524" y="2738367"/>
              <a:chExt cx="0" cy="541493"/>
            </a:xfrm>
            <a:grpFill/>
          </p:grpSpPr>
          <p:cxnSp>
            <p:nvCxnSpPr>
              <p:cNvPr id="150" name="直線矢印コネクタ 149">
                <a:extLst>
                  <a:ext uri="{FF2B5EF4-FFF2-40B4-BE49-F238E27FC236}">
                    <a16:creationId xmlns:a16="http://schemas.microsoft.com/office/drawing/2014/main" id="{E46B683C-6680-2245-BD40-E0E390F3056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1BCA6632-9055-904C-BF4A-28FDD99DFB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551524" y="3099860"/>
                <a:ext cx="36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5B12C09E-BE30-CF4B-9414-2F89588D419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3E33CC4-98C0-C14D-A2F7-06DBB12DECDE}"/>
              </a:ext>
            </a:extLst>
          </p:cNvPr>
          <p:cNvCxnSpPr/>
          <p:nvPr/>
        </p:nvCxnSpPr>
        <p:spPr>
          <a:xfrm rot="16200000">
            <a:off x="4390304" y="455404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円/楕円 153">
            <a:extLst>
              <a:ext uri="{FF2B5EF4-FFF2-40B4-BE49-F238E27FC236}">
                <a16:creationId xmlns:a16="http://schemas.microsoft.com/office/drawing/2014/main" id="{1C71DCED-8336-BC4F-8BD3-9E09E605E84E}"/>
              </a:ext>
            </a:extLst>
          </p:cNvPr>
          <p:cNvSpPr>
            <a:spLocks noChangeAspect="1"/>
          </p:cNvSpPr>
          <p:nvPr/>
        </p:nvSpPr>
        <p:spPr>
          <a:xfrm>
            <a:off x="4360007" y="452210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19A4DFE-6CEB-3A4E-8F40-6D4392D29F2C}"/>
              </a:ext>
            </a:extLst>
          </p:cNvPr>
          <p:cNvGrpSpPr/>
          <p:nvPr/>
        </p:nvGrpSpPr>
        <p:grpSpPr>
          <a:xfrm>
            <a:off x="5264861" y="6387188"/>
            <a:ext cx="756647" cy="72000"/>
            <a:chOff x="10380082" y="3121202"/>
            <a:chExt cx="756647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9C7666BB-86CA-ED4A-AB99-59368728D511}"/>
                </a:ext>
              </a:extLst>
            </p:cNvPr>
            <p:cNvGrpSpPr/>
            <p:nvPr/>
          </p:nvGrpSpPr>
          <p:grpSpPr>
            <a:xfrm rot="5400000">
              <a:off x="10758384" y="2778955"/>
              <a:ext cx="43" cy="756647"/>
              <a:chOff x="7731524" y="2738367"/>
              <a:chExt cx="43" cy="756647"/>
            </a:xfrm>
            <a:grpFill/>
          </p:grpSpPr>
          <p:cxnSp>
            <p:nvCxnSpPr>
              <p:cNvPr id="158" name="直線矢印コネクタ 157">
                <a:extLst>
                  <a:ext uri="{FF2B5EF4-FFF2-40B4-BE49-F238E27FC236}">
                    <a16:creationId xmlns:a16="http://schemas.microsoft.com/office/drawing/2014/main" id="{150982CC-6E43-4449-AFB0-9A07BC22B9D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コネクタ 158">
                <a:extLst>
                  <a:ext uri="{FF2B5EF4-FFF2-40B4-BE49-F238E27FC236}">
                    <a16:creationId xmlns:a16="http://schemas.microsoft.com/office/drawing/2014/main" id="{50892FDB-28BE-A746-8276-D0842DAF96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07567" y="3171014"/>
                <a:ext cx="64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231E8B95-9B90-8E40-B782-6FF82DC898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8F11EFE3-69CB-374E-9E4E-566EE81CA635}"/>
              </a:ext>
            </a:extLst>
          </p:cNvPr>
          <p:cNvGrpSpPr/>
          <p:nvPr/>
        </p:nvGrpSpPr>
        <p:grpSpPr>
          <a:xfrm>
            <a:off x="7670060" y="6351188"/>
            <a:ext cx="846291" cy="72000"/>
            <a:chOff x="10290434" y="3121202"/>
            <a:chExt cx="846291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AC5A9EB1-ADA4-174B-A271-62D6BD29FF06}"/>
                </a:ext>
              </a:extLst>
            </p:cNvPr>
            <p:cNvGrpSpPr/>
            <p:nvPr/>
          </p:nvGrpSpPr>
          <p:grpSpPr>
            <a:xfrm rot="5400000">
              <a:off x="10713575" y="2734113"/>
              <a:ext cx="10" cy="846291"/>
              <a:chOff x="7731524" y="2738367"/>
              <a:chExt cx="10" cy="846291"/>
            </a:xfrm>
            <a:grpFill/>
          </p:grpSpPr>
          <p:cxnSp>
            <p:nvCxnSpPr>
              <p:cNvPr id="163" name="直線矢印コネクタ 162">
                <a:extLst>
                  <a:ext uri="{FF2B5EF4-FFF2-40B4-BE49-F238E27FC236}">
                    <a16:creationId xmlns:a16="http://schemas.microsoft.com/office/drawing/2014/main" id="{C0075ECE-1B78-BC4D-861F-CD3BF10B532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コネクタ 163">
                <a:extLst>
                  <a:ext uri="{FF2B5EF4-FFF2-40B4-BE49-F238E27FC236}">
                    <a16:creationId xmlns:a16="http://schemas.microsoft.com/office/drawing/2014/main" id="{7DA0AE53-40F4-2D43-A172-B9EBEEF9B65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89534" y="3242658"/>
                <a:ext cx="68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9436D121-2AE4-DB49-9509-06B43C568D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F810AB7F-8CD9-6A4B-9F1B-6A93EF3B563D}"/>
              </a:ext>
            </a:extLst>
          </p:cNvPr>
          <p:cNvCxnSpPr/>
          <p:nvPr/>
        </p:nvCxnSpPr>
        <p:spPr>
          <a:xfrm rot="10800000">
            <a:off x="7745531" y="63226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4701E9DB-6EDA-4844-95FA-E3CE8AFBCF80}"/>
              </a:ext>
            </a:extLst>
          </p:cNvPr>
          <p:cNvGrpSpPr/>
          <p:nvPr/>
        </p:nvGrpSpPr>
        <p:grpSpPr>
          <a:xfrm rot="16200000">
            <a:off x="4133541" y="5242108"/>
            <a:ext cx="2268000" cy="108000"/>
            <a:chOff x="1722335" y="406411"/>
            <a:chExt cx="2268000" cy="108000"/>
          </a:xfrm>
        </p:grpSpPr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4C178CEB-EA16-DD4B-8424-8DDB910E8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35" y="458117"/>
              <a:ext cx="22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D2E30331-EB8E-3E45-BAC8-A833D291CD6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円/楕円 168">
            <a:extLst>
              <a:ext uri="{FF2B5EF4-FFF2-40B4-BE49-F238E27FC236}">
                <a16:creationId xmlns:a16="http://schemas.microsoft.com/office/drawing/2014/main" id="{CED72A40-B480-D64E-BB7D-50EA232CE903}"/>
              </a:ext>
            </a:extLst>
          </p:cNvPr>
          <p:cNvSpPr>
            <a:spLocks noChangeAspect="1"/>
          </p:cNvSpPr>
          <p:nvPr/>
        </p:nvSpPr>
        <p:spPr>
          <a:xfrm rot="5400000">
            <a:off x="5233893" y="423986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011486F1-AF32-B641-B5D0-AAED4576CF6B}"/>
              </a:ext>
            </a:extLst>
          </p:cNvPr>
          <p:cNvGrpSpPr/>
          <p:nvPr/>
        </p:nvGrpSpPr>
        <p:grpSpPr>
          <a:xfrm rot="16200000">
            <a:off x="6690505" y="5931586"/>
            <a:ext cx="306919" cy="108000"/>
            <a:chOff x="3730429" y="406420"/>
            <a:chExt cx="306919" cy="108000"/>
          </a:xfrm>
        </p:grpSpPr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7D90D4F8-1040-2540-9D0A-13EA358CDB33}"/>
                </a:ext>
              </a:extLst>
            </p:cNvPr>
            <p:cNvGrpSpPr/>
            <p:nvPr/>
          </p:nvGrpSpPr>
          <p:grpSpPr>
            <a:xfrm rot="5400000">
              <a:off x="3883889" y="304649"/>
              <a:ext cx="0" cy="306919"/>
              <a:chOff x="7731524" y="2573267"/>
              <a:chExt cx="0" cy="306919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538A877D-9ED1-744C-B575-5F8DA18E5B0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C89892F0-8278-4C4C-BDEF-46CA7F0445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754186"/>
                <a:ext cx="252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2" name="直線コネクタ 171">
              <a:extLst>
                <a:ext uri="{FF2B5EF4-FFF2-40B4-BE49-F238E27FC236}">
                  <a16:creationId xmlns:a16="http://schemas.microsoft.com/office/drawing/2014/main" id="{7263CFA7-EAB9-D74E-A5ED-22F619FB5C15}"/>
                </a:ext>
              </a:extLst>
            </p:cNvPr>
            <p:cNvCxnSpPr/>
            <p:nvPr/>
          </p:nvCxnSpPr>
          <p:spPr>
            <a:xfrm>
              <a:off x="3811934" y="40642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円/楕円 174">
            <a:extLst>
              <a:ext uri="{FF2B5EF4-FFF2-40B4-BE49-F238E27FC236}">
                <a16:creationId xmlns:a16="http://schemas.microsoft.com/office/drawing/2014/main" id="{1821CBE8-3C97-E642-AF3D-7557C94792FE}"/>
              </a:ext>
            </a:extLst>
          </p:cNvPr>
          <p:cNvSpPr>
            <a:spLocks noChangeAspect="1"/>
          </p:cNvSpPr>
          <p:nvPr/>
        </p:nvSpPr>
        <p:spPr>
          <a:xfrm rot="5400000">
            <a:off x="6808415" y="591776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41D95E2E-4484-A543-BA5D-6B65281BCBB9}"/>
              </a:ext>
            </a:extLst>
          </p:cNvPr>
          <p:cNvGrpSpPr/>
          <p:nvPr/>
        </p:nvGrpSpPr>
        <p:grpSpPr>
          <a:xfrm rot="16200000">
            <a:off x="3857500" y="5080943"/>
            <a:ext cx="1922058" cy="72000"/>
            <a:chOff x="9214694" y="3121202"/>
            <a:chExt cx="192205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9BC9949F-44E1-5C41-94F4-EB423E840393}"/>
                </a:ext>
              </a:extLst>
            </p:cNvPr>
            <p:cNvGrpSpPr/>
            <p:nvPr/>
          </p:nvGrpSpPr>
          <p:grpSpPr>
            <a:xfrm rot="5400000">
              <a:off x="10175723" y="2196251"/>
              <a:ext cx="0" cy="1922058"/>
              <a:chOff x="7731524" y="2738367"/>
              <a:chExt cx="0" cy="1922058"/>
            </a:xfrm>
            <a:grpFill/>
          </p:grpSpPr>
          <p:cxnSp>
            <p:nvCxnSpPr>
              <p:cNvPr id="179" name="直線矢印コネクタ 178">
                <a:extLst>
                  <a:ext uri="{FF2B5EF4-FFF2-40B4-BE49-F238E27FC236}">
                    <a16:creationId xmlns:a16="http://schemas.microsoft.com/office/drawing/2014/main" id="{6F832A60-2B4B-0744-A55E-9127D6D46F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3709BE35-3F5B-9B4A-84FF-441FC5D1AB3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831524" y="3760425"/>
                <a:ext cx="180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円/楕円 177">
              <a:extLst>
                <a:ext uri="{FF2B5EF4-FFF2-40B4-BE49-F238E27FC236}">
                  <a16:creationId xmlns:a16="http://schemas.microsoft.com/office/drawing/2014/main" id="{4A5DCA02-1D14-EA43-8854-9244E9BD22B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1" name="直線コネクタ 180">
            <a:extLst>
              <a:ext uri="{FF2B5EF4-FFF2-40B4-BE49-F238E27FC236}">
                <a16:creationId xmlns:a16="http://schemas.microsoft.com/office/drawing/2014/main" id="{610FCD3A-A7DB-EF4D-A2D0-81D0395AE0CE}"/>
              </a:ext>
            </a:extLst>
          </p:cNvPr>
          <p:cNvCxnSpPr/>
          <p:nvPr/>
        </p:nvCxnSpPr>
        <p:spPr>
          <a:xfrm rot="16200000">
            <a:off x="4814404" y="596596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円/楕円 181">
            <a:extLst>
              <a:ext uri="{FF2B5EF4-FFF2-40B4-BE49-F238E27FC236}">
                <a16:creationId xmlns:a16="http://schemas.microsoft.com/office/drawing/2014/main" id="{BA43821F-9FEE-9748-93FD-D52F8F2F954F}"/>
              </a:ext>
            </a:extLst>
          </p:cNvPr>
          <p:cNvSpPr>
            <a:spLocks noChangeAspect="1"/>
          </p:cNvSpPr>
          <p:nvPr/>
        </p:nvSpPr>
        <p:spPr>
          <a:xfrm>
            <a:off x="4776733" y="59192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9D8FF974-E23D-F44E-BD72-7308949A2E04}"/>
              </a:ext>
            </a:extLst>
          </p:cNvPr>
          <p:cNvGrpSpPr/>
          <p:nvPr/>
        </p:nvGrpSpPr>
        <p:grpSpPr>
          <a:xfrm rot="16200000">
            <a:off x="29276" y="5638759"/>
            <a:ext cx="1368000" cy="108000"/>
            <a:chOff x="2636737" y="406411"/>
            <a:chExt cx="1368000" cy="108000"/>
          </a:xfrm>
        </p:grpSpPr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760BA664-F4E0-714B-BFE6-44794ABBF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737" y="458133"/>
              <a:ext cx="13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2FAA1AAE-1E4C-344A-9DAE-1B3D3843C411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グループ化 185">
            <a:extLst>
              <a:ext uri="{FF2B5EF4-FFF2-40B4-BE49-F238E27FC236}">
                <a16:creationId xmlns:a16="http://schemas.microsoft.com/office/drawing/2014/main" id="{C51DF4C7-0F27-E044-B2EB-14441B818269}"/>
              </a:ext>
            </a:extLst>
          </p:cNvPr>
          <p:cNvGrpSpPr/>
          <p:nvPr/>
        </p:nvGrpSpPr>
        <p:grpSpPr>
          <a:xfrm rot="16200000">
            <a:off x="1025672" y="5772362"/>
            <a:ext cx="720000" cy="108000"/>
            <a:chOff x="3300125" y="406411"/>
            <a:chExt cx="720000" cy="108000"/>
          </a:xfrm>
        </p:grpSpPr>
        <p:cxnSp>
          <p:nvCxnSpPr>
            <p:cNvPr id="187" name="直線コネクタ 186">
              <a:extLst>
                <a:ext uri="{FF2B5EF4-FFF2-40B4-BE49-F238E27FC236}">
                  <a16:creationId xmlns:a16="http://schemas.microsoft.com/office/drawing/2014/main" id="{1CF44B8C-65D2-C247-B940-92BAD01DB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125" y="458105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コネクタ 187">
              <a:extLst>
                <a:ext uri="{FF2B5EF4-FFF2-40B4-BE49-F238E27FC236}">
                  <a16:creationId xmlns:a16="http://schemas.microsoft.com/office/drawing/2014/main" id="{B0D076CE-412C-5A44-80B3-7455B5298F44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87C19D64-023F-7E43-A939-B5A5BAF400B6}"/>
              </a:ext>
            </a:extLst>
          </p:cNvPr>
          <p:cNvGrpSpPr/>
          <p:nvPr/>
        </p:nvGrpSpPr>
        <p:grpSpPr>
          <a:xfrm rot="5400000">
            <a:off x="2117748" y="5419316"/>
            <a:ext cx="72000" cy="1530071"/>
            <a:chOff x="7695524" y="2573267"/>
            <a:chExt cx="72000" cy="1530071"/>
          </a:xfrm>
        </p:grpSpPr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B1AA94EF-DEBF-894A-9613-E2F25B4E548A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32" y="2735338"/>
              <a:ext cx="0" cy="1368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145F69B1-9A8B-CD4B-8EA7-0CFD7D62254C}"/>
                </a:ext>
              </a:extLst>
            </p:cNvPr>
            <p:cNvCxnSpPr>
              <a:cxnSpLocks noChangeAspect="1"/>
              <a:stCxn id="19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円/楕円 190">
              <a:extLst>
                <a:ext uri="{FF2B5EF4-FFF2-40B4-BE49-F238E27FC236}">
                  <a16:creationId xmlns:a16="http://schemas.microsoft.com/office/drawing/2014/main" id="{2FAE628E-9B65-AB4C-83A7-6757B9662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38169344-5494-F543-B670-970DCA65E600}"/>
              </a:ext>
            </a:extLst>
          </p:cNvPr>
          <p:cNvGrpSpPr/>
          <p:nvPr/>
        </p:nvGrpSpPr>
        <p:grpSpPr>
          <a:xfrm rot="5400000">
            <a:off x="1783530" y="5267665"/>
            <a:ext cx="72000" cy="2214071"/>
            <a:chOff x="7695524" y="2573267"/>
            <a:chExt cx="72000" cy="2214071"/>
          </a:xfrm>
        </p:grpSpPr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BFA0CB8B-0427-AB42-8CA2-DCB4D630AC39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51" y="2735338"/>
              <a:ext cx="0" cy="205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4BB4C010-F23A-DB44-B905-F2E8F8F65D0B}"/>
                </a:ext>
              </a:extLst>
            </p:cNvPr>
            <p:cNvCxnSpPr>
              <a:cxnSpLocks noChangeAspect="1"/>
              <a:stCxn id="195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円/楕円 194">
              <a:extLst>
                <a:ext uri="{FF2B5EF4-FFF2-40B4-BE49-F238E27FC236}">
                  <a16:creationId xmlns:a16="http://schemas.microsoft.com/office/drawing/2014/main" id="{FDF11222-45D9-514E-B0A9-500B1E2C8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D8FDFDEB-1269-F942-B390-0B19214F44F4}"/>
              </a:ext>
            </a:extLst>
          </p:cNvPr>
          <p:cNvGrpSpPr/>
          <p:nvPr/>
        </p:nvGrpSpPr>
        <p:grpSpPr>
          <a:xfrm>
            <a:off x="2241555" y="5277965"/>
            <a:ext cx="640016" cy="108000"/>
            <a:chOff x="10496710" y="3107017"/>
            <a:chExt cx="640016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4B976115-F43F-A243-81B7-9DB2B3DC4F6D}"/>
                </a:ext>
              </a:extLst>
            </p:cNvPr>
            <p:cNvGrpSpPr/>
            <p:nvPr/>
          </p:nvGrpSpPr>
          <p:grpSpPr>
            <a:xfrm rot="5400000">
              <a:off x="10816709" y="2837255"/>
              <a:ext cx="18" cy="640016"/>
              <a:chOff x="7731524" y="2738367"/>
              <a:chExt cx="18" cy="640016"/>
            </a:xfrm>
            <a:grpFill/>
          </p:grpSpPr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47B3B2DD-36AB-6243-B89B-C06E7CE72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42" y="312638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矢印コネクタ 205">
                <a:extLst>
                  <a:ext uri="{FF2B5EF4-FFF2-40B4-BE49-F238E27FC236}">
                    <a16:creationId xmlns:a16="http://schemas.microsoft.com/office/drawing/2014/main" id="{C685043E-2693-2743-9328-675F84CDA53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71C32048-5A8A-D945-A9F2-12E5FA5074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5879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>
              <a:extLst>
                <a:ext uri="{FF2B5EF4-FFF2-40B4-BE49-F238E27FC236}">
                  <a16:creationId xmlns:a16="http://schemas.microsoft.com/office/drawing/2014/main" id="{636B73E5-E702-4340-9415-387832ACB5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11E82633-BA21-DD43-AEF8-F18BE4D84B06}"/>
              </a:ext>
            </a:extLst>
          </p:cNvPr>
          <p:cNvGrpSpPr/>
          <p:nvPr/>
        </p:nvGrpSpPr>
        <p:grpSpPr>
          <a:xfrm>
            <a:off x="1120140" y="4784903"/>
            <a:ext cx="1772749" cy="108000"/>
            <a:chOff x="9363981" y="3107017"/>
            <a:chExt cx="1772749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15" name="グループ化 214">
              <a:extLst>
                <a:ext uri="{FF2B5EF4-FFF2-40B4-BE49-F238E27FC236}">
                  <a16:creationId xmlns:a16="http://schemas.microsoft.com/office/drawing/2014/main" id="{18A97143-ED6D-6A45-8261-9915FEF54331}"/>
                </a:ext>
              </a:extLst>
            </p:cNvPr>
            <p:cNvGrpSpPr/>
            <p:nvPr/>
          </p:nvGrpSpPr>
          <p:grpSpPr>
            <a:xfrm rot="5400000">
              <a:off x="10250337" y="2270902"/>
              <a:ext cx="37" cy="1772749"/>
              <a:chOff x="7731524" y="2738367"/>
              <a:chExt cx="37" cy="1772749"/>
            </a:xfrm>
            <a:grpFill/>
          </p:grpSpPr>
          <p:cxnSp>
            <p:nvCxnSpPr>
              <p:cNvPr id="218" name="直線矢印コネクタ 217">
                <a:extLst>
                  <a:ext uri="{FF2B5EF4-FFF2-40B4-BE49-F238E27FC236}">
                    <a16:creationId xmlns:a16="http://schemas.microsoft.com/office/drawing/2014/main" id="{881445F5-FA6C-F347-B351-97031407E61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8C13B704-D374-0E46-9C25-B5B8D4C95C9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921561" y="3701116"/>
                <a:ext cx="162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9C2C4C47-0001-DE42-9D5B-7D954595C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36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DC843D93-70BE-CC4F-B867-AEDCF7E289E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2B55B21A-B16D-2246-B00C-98F9AFF064D8}"/>
              </a:ext>
            </a:extLst>
          </p:cNvPr>
          <p:cNvGrpSpPr/>
          <p:nvPr/>
        </p:nvGrpSpPr>
        <p:grpSpPr>
          <a:xfrm rot="16200000">
            <a:off x="2425911" y="6563343"/>
            <a:ext cx="9" cy="306936"/>
            <a:chOff x="7731524" y="2573267"/>
            <a:chExt cx="9" cy="306936"/>
          </a:xfrm>
        </p:grpSpPr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08A6458B-870F-5F4B-83CC-91583001B8B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D642DFC8-64DF-B04F-B59D-51FDA9E531E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05533" y="2754203"/>
              <a:ext cx="25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ED1703AF-2EE0-1C4E-A01E-EFC3BFB16105}"/>
              </a:ext>
            </a:extLst>
          </p:cNvPr>
          <p:cNvCxnSpPr>
            <a:cxnSpLocks/>
          </p:cNvCxnSpPr>
          <p:nvPr/>
        </p:nvCxnSpPr>
        <p:spPr>
          <a:xfrm>
            <a:off x="2579384" y="5778338"/>
            <a:ext cx="0" cy="936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A3B5AA2A-F3DA-E64A-B641-56577673DB08}"/>
              </a:ext>
            </a:extLst>
          </p:cNvPr>
          <p:cNvGrpSpPr/>
          <p:nvPr/>
        </p:nvGrpSpPr>
        <p:grpSpPr>
          <a:xfrm>
            <a:off x="2574793" y="5711753"/>
            <a:ext cx="288000" cy="108000"/>
            <a:chOff x="3694567" y="406411"/>
            <a:chExt cx="288000" cy="108000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AE1842DE-7DA2-A64D-A064-62199C19D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4567" y="476034"/>
              <a:ext cx="2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38D7A858-7AC7-0446-8048-B4A2537963D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6B27F14F-088A-B24D-BE6B-90E6262248AA}"/>
              </a:ext>
            </a:extLst>
          </p:cNvPr>
          <p:cNvCxnSpPr/>
          <p:nvPr/>
        </p:nvCxnSpPr>
        <p:spPr>
          <a:xfrm rot="10800000">
            <a:off x="2384640" y="666334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0032D9DE-132B-7346-816D-E5F00803F33F}"/>
              </a:ext>
            </a:extLst>
          </p:cNvPr>
          <p:cNvGrpSpPr/>
          <p:nvPr/>
        </p:nvGrpSpPr>
        <p:grpSpPr>
          <a:xfrm rot="16200000">
            <a:off x="2596281" y="6710732"/>
            <a:ext cx="13" cy="629673"/>
            <a:chOff x="7731524" y="2573267"/>
            <a:chExt cx="13" cy="629673"/>
          </a:xfrm>
        </p:grpSpPr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659C5B62-3794-164D-BFB8-3465FF9973D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コネクタ 230">
              <a:extLst>
                <a:ext uri="{FF2B5EF4-FFF2-40B4-BE49-F238E27FC236}">
                  <a16:creationId xmlns:a16="http://schemas.microsoft.com/office/drawing/2014/main" id="{32E8C963-D0BE-454B-AD6C-C11C4E5E3B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61537" y="2932940"/>
              <a:ext cx="54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17198035-CB9D-284A-A5BE-203A773BC6B6}"/>
              </a:ext>
            </a:extLst>
          </p:cNvPr>
          <p:cNvCxnSpPr/>
          <p:nvPr/>
        </p:nvCxnSpPr>
        <p:spPr>
          <a:xfrm rot="10800000">
            <a:off x="2393640" y="69752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コネクタ 232">
            <a:extLst>
              <a:ext uri="{FF2B5EF4-FFF2-40B4-BE49-F238E27FC236}">
                <a16:creationId xmlns:a16="http://schemas.microsoft.com/office/drawing/2014/main" id="{6B211525-79F8-544F-849E-D5BA2C548E79}"/>
              </a:ext>
            </a:extLst>
          </p:cNvPr>
          <p:cNvCxnSpPr/>
          <p:nvPr/>
        </p:nvCxnSpPr>
        <p:spPr>
          <a:xfrm rot="10800000">
            <a:off x="2832909" y="6966315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E76DE099-75E7-744D-A57D-752918F3799E}"/>
              </a:ext>
            </a:extLst>
          </p:cNvPr>
          <p:cNvGrpSpPr/>
          <p:nvPr/>
        </p:nvGrpSpPr>
        <p:grpSpPr>
          <a:xfrm rot="16200000">
            <a:off x="3461346" y="7537102"/>
            <a:ext cx="684000" cy="108000"/>
            <a:chOff x="3318046" y="406411"/>
            <a:chExt cx="684000" cy="108000"/>
          </a:xfrm>
        </p:grpSpPr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id="{C7A08188-C4AB-F34A-9395-BFBCAB6334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8046" y="458109"/>
              <a:ext cx="68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7276A6FC-15D3-EC48-BF25-572EDD8847B0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直線コネクタ 236">
            <a:extLst>
              <a:ext uri="{FF2B5EF4-FFF2-40B4-BE49-F238E27FC236}">
                <a16:creationId xmlns:a16="http://schemas.microsoft.com/office/drawing/2014/main" id="{2294CCF6-8696-EB43-8DFA-26E111F6D94E}"/>
              </a:ext>
            </a:extLst>
          </p:cNvPr>
          <p:cNvCxnSpPr/>
          <p:nvPr/>
        </p:nvCxnSpPr>
        <p:spPr>
          <a:xfrm rot="16200000">
            <a:off x="3794385" y="778862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円/楕円 237">
            <a:extLst>
              <a:ext uri="{FF2B5EF4-FFF2-40B4-BE49-F238E27FC236}">
                <a16:creationId xmlns:a16="http://schemas.microsoft.com/office/drawing/2014/main" id="{CF73CEA1-2496-9745-98E1-6673BB644672}"/>
              </a:ext>
            </a:extLst>
          </p:cNvPr>
          <p:cNvSpPr>
            <a:spLocks noChangeAspect="1"/>
          </p:cNvSpPr>
          <p:nvPr/>
        </p:nvSpPr>
        <p:spPr>
          <a:xfrm rot="5400000">
            <a:off x="3768630" y="774615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B4070742-A57C-5E46-A025-1E8F73309ED1}"/>
              </a:ext>
            </a:extLst>
          </p:cNvPr>
          <p:cNvGrpSpPr/>
          <p:nvPr/>
        </p:nvGrpSpPr>
        <p:grpSpPr>
          <a:xfrm rot="16200000">
            <a:off x="1729132" y="8580565"/>
            <a:ext cx="2772000" cy="108000"/>
            <a:chOff x="1238236" y="406411"/>
            <a:chExt cx="2772000" cy="108000"/>
          </a:xfrm>
        </p:grpSpPr>
        <p:cxnSp>
          <p:nvCxnSpPr>
            <p:cNvPr id="241" name="直線コネクタ 240">
              <a:extLst>
                <a:ext uri="{FF2B5EF4-FFF2-40B4-BE49-F238E27FC236}">
                  <a16:creationId xmlns:a16="http://schemas.microsoft.com/office/drawing/2014/main" id="{A6BAA7B9-87A4-B246-A5B1-44278CBF6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236" y="458155"/>
              <a:ext cx="277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コネクタ 241">
              <a:extLst>
                <a:ext uri="{FF2B5EF4-FFF2-40B4-BE49-F238E27FC236}">
                  <a16:creationId xmlns:a16="http://schemas.microsoft.com/office/drawing/2014/main" id="{FB985201-E5D5-584D-8604-CC7B22FB38EF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FBD0B009-3F9D-4944-9B7C-E53C2A1A274E}"/>
              </a:ext>
            </a:extLst>
          </p:cNvPr>
          <p:cNvGrpSpPr/>
          <p:nvPr/>
        </p:nvGrpSpPr>
        <p:grpSpPr>
          <a:xfrm>
            <a:off x="3113780" y="9964823"/>
            <a:ext cx="324000" cy="108000"/>
            <a:chOff x="3658705" y="406411"/>
            <a:chExt cx="324000" cy="108000"/>
          </a:xfrm>
        </p:grpSpPr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35C50679-0FE0-F041-9C10-260CAC516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8705" y="458109"/>
              <a:ext cx="32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コネクタ 244">
              <a:extLst>
                <a:ext uri="{FF2B5EF4-FFF2-40B4-BE49-F238E27FC236}">
                  <a16:creationId xmlns:a16="http://schemas.microsoft.com/office/drawing/2014/main" id="{1D03DE7E-0783-EF40-8459-DA8C80E7F3F2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円/楕円 245">
            <a:extLst>
              <a:ext uri="{FF2B5EF4-FFF2-40B4-BE49-F238E27FC236}">
                <a16:creationId xmlns:a16="http://schemas.microsoft.com/office/drawing/2014/main" id="{DA33E4E7-0294-9547-B123-1C987C288ECC}"/>
              </a:ext>
            </a:extLst>
          </p:cNvPr>
          <p:cNvSpPr>
            <a:spLocks noChangeAspect="1"/>
          </p:cNvSpPr>
          <p:nvPr/>
        </p:nvSpPr>
        <p:spPr>
          <a:xfrm rot="5400000">
            <a:off x="3302377" y="997836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D35134CA-01D5-FE4F-985A-9AC00E68C05F}"/>
              </a:ext>
            </a:extLst>
          </p:cNvPr>
          <p:cNvGrpSpPr/>
          <p:nvPr/>
        </p:nvGrpSpPr>
        <p:grpSpPr>
          <a:xfrm rot="5400000">
            <a:off x="6332504" y="9660538"/>
            <a:ext cx="13" cy="1131671"/>
            <a:chOff x="7731524" y="2573267"/>
            <a:chExt cx="13" cy="1131671"/>
          </a:xfrm>
        </p:grpSpPr>
        <p:cxnSp>
          <p:nvCxnSpPr>
            <p:cNvPr id="253" name="直線矢印コネクタ 252">
              <a:extLst>
                <a:ext uri="{FF2B5EF4-FFF2-40B4-BE49-F238E27FC236}">
                  <a16:creationId xmlns:a16="http://schemas.microsoft.com/office/drawing/2014/main" id="{431FBC43-10B7-8E49-B2D0-B0E3924B844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コネクタ 253">
              <a:extLst>
                <a:ext uri="{FF2B5EF4-FFF2-40B4-BE49-F238E27FC236}">
                  <a16:creationId xmlns:a16="http://schemas.microsoft.com/office/drawing/2014/main" id="{E5A17FFE-4414-8D4F-A8DB-1361BD96F2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91537" y="3164938"/>
              <a:ext cx="108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円/楕円 254">
            <a:extLst>
              <a:ext uri="{FF2B5EF4-FFF2-40B4-BE49-F238E27FC236}">
                <a16:creationId xmlns:a16="http://schemas.microsoft.com/office/drawing/2014/main" id="{3BFB9231-AC64-D244-9D4F-ED397C75F0E9}"/>
              </a:ext>
            </a:extLst>
          </p:cNvPr>
          <p:cNvSpPr>
            <a:spLocks noChangeAspect="1"/>
          </p:cNvSpPr>
          <p:nvPr/>
        </p:nvSpPr>
        <p:spPr>
          <a:xfrm rot="5400000">
            <a:off x="6699455" y="101926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2FA32428-9FD9-2E44-A848-33A806399A25}"/>
              </a:ext>
            </a:extLst>
          </p:cNvPr>
          <p:cNvCxnSpPr/>
          <p:nvPr/>
        </p:nvCxnSpPr>
        <p:spPr>
          <a:xfrm rot="10800000">
            <a:off x="5854015" y="1018012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22ECD780-C421-FA48-A8AF-3E95E4CFAC18}"/>
              </a:ext>
            </a:extLst>
          </p:cNvPr>
          <p:cNvGrpSpPr/>
          <p:nvPr/>
        </p:nvGrpSpPr>
        <p:grpSpPr>
          <a:xfrm rot="5400000">
            <a:off x="6269756" y="7753090"/>
            <a:ext cx="13" cy="1275104"/>
            <a:chOff x="7731524" y="2573267"/>
            <a:chExt cx="13" cy="1275104"/>
          </a:xfrm>
        </p:grpSpPr>
        <p:cxnSp>
          <p:nvCxnSpPr>
            <p:cNvPr id="258" name="直線矢印コネクタ 257">
              <a:extLst>
                <a:ext uri="{FF2B5EF4-FFF2-40B4-BE49-F238E27FC236}">
                  <a16:creationId xmlns:a16="http://schemas.microsoft.com/office/drawing/2014/main" id="{AA5CE416-8907-F443-A686-2926F6BDEED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コネクタ 258">
              <a:extLst>
                <a:ext uri="{FF2B5EF4-FFF2-40B4-BE49-F238E27FC236}">
                  <a16:creationId xmlns:a16="http://schemas.microsoft.com/office/drawing/2014/main" id="{5C046DB7-D19C-AB44-B9E4-775C4953E2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37537" y="3254371"/>
              <a:ext cx="11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円/楕円 259">
            <a:extLst>
              <a:ext uri="{FF2B5EF4-FFF2-40B4-BE49-F238E27FC236}">
                <a16:creationId xmlns:a16="http://schemas.microsoft.com/office/drawing/2014/main" id="{9982478D-2F23-474C-AF12-9101556C63B8}"/>
              </a:ext>
            </a:extLst>
          </p:cNvPr>
          <p:cNvSpPr>
            <a:spLocks noChangeAspect="1"/>
          </p:cNvSpPr>
          <p:nvPr/>
        </p:nvSpPr>
        <p:spPr>
          <a:xfrm rot="5400000">
            <a:off x="6708419" y="835693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B5E8E3D2-680E-234C-8E9D-18BB71B6B9C0}"/>
              </a:ext>
            </a:extLst>
          </p:cNvPr>
          <p:cNvCxnSpPr/>
          <p:nvPr/>
        </p:nvCxnSpPr>
        <p:spPr>
          <a:xfrm rot="10800000">
            <a:off x="5737476" y="83338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円/楕円 261">
            <a:extLst>
              <a:ext uri="{FF2B5EF4-FFF2-40B4-BE49-F238E27FC236}">
                <a16:creationId xmlns:a16="http://schemas.microsoft.com/office/drawing/2014/main" id="{53471CDD-D8D2-A642-959A-EFC9E9DE3FF4}"/>
              </a:ext>
            </a:extLst>
          </p:cNvPr>
          <p:cNvSpPr>
            <a:spLocks noChangeAspect="1"/>
          </p:cNvSpPr>
          <p:nvPr/>
        </p:nvSpPr>
        <p:spPr>
          <a:xfrm rot="5400000">
            <a:off x="5756572" y="835534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円/楕円 262">
            <a:extLst>
              <a:ext uri="{FF2B5EF4-FFF2-40B4-BE49-F238E27FC236}">
                <a16:creationId xmlns:a16="http://schemas.microsoft.com/office/drawing/2014/main" id="{222252FB-D665-0249-A5D5-3B4203F7E471}"/>
              </a:ext>
            </a:extLst>
          </p:cNvPr>
          <p:cNvSpPr>
            <a:spLocks noChangeAspect="1"/>
          </p:cNvSpPr>
          <p:nvPr/>
        </p:nvSpPr>
        <p:spPr>
          <a:xfrm rot="5400000">
            <a:off x="5874704" y="1019266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A6D4CDBE-2C80-8D4F-B1BA-60B83D39C203}"/>
              </a:ext>
            </a:extLst>
          </p:cNvPr>
          <p:cNvCxnSpPr>
            <a:cxnSpLocks/>
          </p:cNvCxnSpPr>
          <p:nvPr/>
        </p:nvCxnSpPr>
        <p:spPr>
          <a:xfrm flipH="1">
            <a:off x="8579112" y="8116794"/>
            <a:ext cx="1944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コネクタ 267">
            <a:extLst>
              <a:ext uri="{FF2B5EF4-FFF2-40B4-BE49-F238E27FC236}">
                <a16:creationId xmlns:a16="http://schemas.microsoft.com/office/drawing/2014/main" id="{2E161BBD-8C91-494B-ADA5-5EA6E2D9834F}"/>
              </a:ext>
            </a:extLst>
          </p:cNvPr>
          <p:cNvCxnSpPr/>
          <p:nvPr/>
        </p:nvCxnSpPr>
        <p:spPr>
          <a:xfrm rot="10800000">
            <a:off x="8666449" y="80705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円/楕円 268">
            <a:extLst>
              <a:ext uri="{FF2B5EF4-FFF2-40B4-BE49-F238E27FC236}">
                <a16:creationId xmlns:a16="http://schemas.microsoft.com/office/drawing/2014/main" id="{064C4D1D-A43A-D54C-B4CB-43F1C5A4C9FC}"/>
              </a:ext>
            </a:extLst>
          </p:cNvPr>
          <p:cNvSpPr>
            <a:spLocks noChangeAspect="1"/>
          </p:cNvSpPr>
          <p:nvPr/>
        </p:nvSpPr>
        <p:spPr>
          <a:xfrm rot="5400000">
            <a:off x="8685545" y="80846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639A5673-0BD6-3141-8D04-C03808325487}"/>
              </a:ext>
            </a:extLst>
          </p:cNvPr>
          <p:cNvGrpSpPr/>
          <p:nvPr/>
        </p:nvGrpSpPr>
        <p:grpSpPr>
          <a:xfrm rot="16200000">
            <a:off x="8532025" y="6100138"/>
            <a:ext cx="3966004" cy="72000"/>
            <a:chOff x="7170743" y="3121202"/>
            <a:chExt cx="3966004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71" name="グループ化 270">
              <a:extLst>
                <a:ext uri="{FF2B5EF4-FFF2-40B4-BE49-F238E27FC236}">
                  <a16:creationId xmlns:a16="http://schemas.microsoft.com/office/drawing/2014/main" id="{B9AAE4D5-ADD1-034F-AAA5-4347470CFD3A}"/>
                </a:ext>
              </a:extLst>
            </p:cNvPr>
            <p:cNvGrpSpPr/>
            <p:nvPr/>
          </p:nvGrpSpPr>
          <p:grpSpPr>
            <a:xfrm rot="5400000">
              <a:off x="9153745" y="1174273"/>
              <a:ext cx="0" cy="3966004"/>
              <a:chOff x="7731524" y="2738367"/>
              <a:chExt cx="0" cy="3966004"/>
            </a:xfrm>
            <a:grpFill/>
          </p:grpSpPr>
          <p:cxnSp>
            <p:nvCxnSpPr>
              <p:cNvPr id="273" name="直線矢印コネクタ 272">
                <a:extLst>
                  <a:ext uri="{FF2B5EF4-FFF2-40B4-BE49-F238E27FC236}">
                    <a16:creationId xmlns:a16="http://schemas.microsoft.com/office/drawing/2014/main" id="{55880B61-3193-3245-B522-95F29F5D6C6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273">
                <a:extLst>
                  <a:ext uri="{FF2B5EF4-FFF2-40B4-BE49-F238E27FC236}">
                    <a16:creationId xmlns:a16="http://schemas.microsoft.com/office/drawing/2014/main" id="{464D0007-8B4B-8043-B28D-52126994089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787524" y="4760371"/>
                <a:ext cx="388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円/楕円 271">
              <a:extLst>
                <a:ext uri="{FF2B5EF4-FFF2-40B4-BE49-F238E27FC236}">
                  <a16:creationId xmlns:a16="http://schemas.microsoft.com/office/drawing/2014/main" id="{D3A5E02B-104D-5E45-A9CA-B9AE2F1F2A0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1" name="グループ化 280">
            <a:extLst>
              <a:ext uri="{FF2B5EF4-FFF2-40B4-BE49-F238E27FC236}">
                <a16:creationId xmlns:a16="http://schemas.microsoft.com/office/drawing/2014/main" id="{38578C8A-2EC6-9746-BACE-F95BA8AD1C4A}"/>
              </a:ext>
            </a:extLst>
          </p:cNvPr>
          <p:cNvGrpSpPr/>
          <p:nvPr/>
        </p:nvGrpSpPr>
        <p:grpSpPr>
          <a:xfrm rot="16200000">
            <a:off x="7138069" y="7546043"/>
            <a:ext cx="612000" cy="108000"/>
            <a:chOff x="3389762" y="406411"/>
            <a:chExt cx="612000" cy="108000"/>
          </a:xfrm>
        </p:grpSpPr>
        <p:cxnSp>
          <p:nvCxnSpPr>
            <p:cNvPr id="282" name="直線コネクタ 281">
              <a:extLst>
                <a:ext uri="{FF2B5EF4-FFF2-40B4-BE49-F238E27FC236}">
                  <a16:creationId xmlns:a16="http://schemas.microsoft.com/office/drawing/2014/main" id="{BF3D9BAA-7DC7-614F-AE3F-8C0AA9375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9762" y="458109"/>
              <a:ext cx="61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24B47FAB-ED82-C841-9ADD-1726BEBFE7F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コネクタ 283">
            <a:extLst>
              <a:ext uri="{FF2B5EF4-FFF2-40B4-BE49-F238E27FC236}">
                <a16:creationId xmlns:a16="http://schemas.microsoft.com/office/drawing/2014/main" id="{BFA4A7BC-60DC-604A-AA17-ED66966DE33D}"/>
              </a:ext>
            </a:extLst>
          </p:cNvPr>
          <p:cNvCxnSpPr/>
          <p:nvPr/>
        </p:nvCxnSpPr>
        <p:spPr>
          <a:xfrm rot="16200000">
            <a:off x="7435107" y="7779494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円/楕円 284">
            <a:extLst>
              <a:ext uri="{FF2B5EF4-FFF2-40B4-BE49-F238E27FC236}">
                <a16:creationId xmlns:a16="http://schemas.microsoft.com/office/drawing/2014/main" id="{D808E03C-07A0-4143-A01E-B50652040099}"/>
              </a:ext>
            </a:extLst>
          </p:cNvPr>
          <p:cNvSpPr>
            <a:spLocks noChangeAspect="1"/>
          </p:cNvSpPr>
          <p:nvPr/>
        </p:nvSpPr>
        <p:spPr>
          <a:xfrm rot="5400000">
            <a:off x="7407673" y="737525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E794B1D8-C231-3F4E-AFDA-D1F6B793C323}"/>
              </a:ext>
            </a:extLst>
          </p:cNvPr>
          <p:cNvGrpSpPr/>
          <p:nvPr/>
        </p:nvGrpSpPr>
        <p:grpSpPr>
          <a:xfrm rot="16200000">
            <a:off x="4562565" y="7380195"/>
            <a:ext cx="360000" cy="108000"/>
            <a:chOff x="3636093" y="398460"/>
            <a:chExt cx="360000" cy="108000"/>
          </a:xfrm>
        </p:grpSpPr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id="{CD669F37-A3A2-CA4F-A95F-BC22F0DE0C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093" y="458111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:a16="http://schemas.microsoft.com/office/drawing/2014/main" id="{5F5473F5-5789-C54A-85C5-19B1EFD6CD5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3335E919-D7C3-7348-AAD2-18F31104B141}"/>
              </a:ext>
            </a:extLst>
          </p:cNvPr>
          <p:cNvGrpSpPr/>
          <p:nvPr/>
        </p:nvGrpSpPr>
        <p:grpSpPr>
          <a:xfrm rot="16200000">
            <a:off x="4261949" y="7451319"/>
            <a:ext cx="504000" cy="108000"/>
            <a:chOff x="3508871" y="398460"/>
            <a:chExt cx="504000" cy="108000"/>
          </a:xfrm>
        </p:grpSpPr>
        <p:cxnSp>
          <p:nvCxnSpPr>
            <p:cNvPr id="290" name="直線コネクタ 289">
              <a:extLst>
                <a:ext uri="{FF2B5EF4-FFF2-40B4-BE49-F238E27FC236}">
                  <a16:creationId xmlns:a16="http://schemas.microsoft.com/office/drawing/2014/main" id="{E566C218-E3E3-EC46-9E9E-86BB041FD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8871" y="458111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コネクタ 290">
              <a:extLst>
                <a:ext uri="{FF2B5EF4-FFF2-40B4-BE49-F238E27FC236}">
                  <a16:creationId xmlns:a16="http://schemas.microsoft.com/office/drawing/2014/main" id="{C3810591-2C09-B647-A0B6-3AB4172A36C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グループ化 294">
            <a:extLst>
              <a:ext uri="{FF2B5EF4-FFF2-40B4-BE49-F238E27FC236}">
                <a16:creationId xmlns:a16="http://schemas.microsoft.com/office/drawing/2014/main" id="{F142B60E-7387-5D4B-8DA2-B9760E58919D}"/>
              </a:ext>
            </a:extLst>
          </p:cNvPr>
          <p:cNvGrpSpPr/>
          <p:nvPr/>
        </p:nvGrpSpPr>
        <p:grpSpPr>
          <a:xfrm rot="5400000">
            <a:off x="6606027" y="7798428"/>
            <a:ext cx="72000" cy="540000"/>
            <a:chOff x="7695524" y="2573267"/>
            <a:chExt cx="72000" cy="540000"/>
          </a:xfrm>
        </p:grpSpPr>
        <p:cxnSp>
          <p:nvCxnSpPr>
            <p:cNvPr id="298" name="直線コネクタ 297">
              <a:extLst>
                <a:ext uri="{FF2B5EF4-FFF2-40B4-BE49-F238E27FC236}">
                  <a16:creationId xmlns:a16="http://schemas.microsoft.com/office/drawing/2014/main" id="{BFBC9831-82B3-5B4E-B821-001F2C8E7183}"/>
                </a:ext>
              </a:extLst>
            </p:cNvPr>
            <p:cNvCxnSpPr>
              <a:cxnSpLocks/>
              <a:stCxn id="297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矢印コネクタ 295">
              <a:extLst>
                <a:ext uri="{FF2B5EF4-FFF2-40B4-BE49-F238E27FC236}">
                  <a16:creationId xmlns:a16="http://schemas.microsoft.com/office/drawing/2014/main" id="{7169A7C9-7367-6749-867E-DDC3F5A8AC2C}"/>
                </a:ext>
              </a:extLst>
            </p:cNvPr>
            <p:cNvCxnSpPr>
              <a:cxnSpLocks noChangeAspect="1"/>
              <a:stCxn id="297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円/楕円 296">
              <a:extLst>
                <a:ext uri="{FF2B5EF4-FFF2-40B4-BE49-F238E27FC236}">
                  <a16:creationId xmlns:a16="http://schemas.microsoft.com/office/drawing/2014/main" id="{233D3514-F55F-6745-9095-9C92692A0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4A755104-E0A7-2E4D-B245-4F29DF3C7176}"/>
              </a:ext>
            </a:extLst>
          </p:cNvPr>
          <p:cNvGrpSpPr/>
          <p:nvPr/>
        </p:nvGrpSpPr>
        <p:grpSpPr>
          <a:xfrm rot="5400000">
            <a:off x="6487979" y="9456043"/>
            <a:ext cx="72000" cy="776098"/>
            <a:chOff x="7695524" y="2573267"/>
            <a:chExt cx="72000" cy="776098"/>
          </a:xfrm>
        </p:grpSpPr>
        <p:cxnSp>
          <p:nvCxnSpPr>
            <p:cNvPr id="302" name="直線コネクタ 301">
              <a:extLst>
                <a:ext uri="{FF2B5EF4-FFF2-40B4-BE49-F238E27FC236}">
                  <a16:creationId xmlns:a16="http://schemas.microsoft.com/office/drawing/2014/main" id="{D3D179A0-FCCE-7949-AE65-EEE283599886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25" y="2737365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矢印コネクタ 299">
              <a:extLst>
                <a:ext uri="{FF2B5EF4-FFF2-40B4-BE49-F238E27FC236}">
                  <a16:creationId xmlns:a16="http://schemas.microsoft.com/office/drawing/2014/main" id="{3B7DA7D3-7262-1648-83F8-DA9253DB43F9}"/>
                </a:ext>
              </a:extLst>
            </p:cNvPr>
            <p:cNvCxnSpPr>
              <a:cxnSpLocks noChangeAspect="1"/>
              <a:stCxn id="30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円/楕円 300">
              <a:extLst>
                <a:ext uri="{FF2B5EF4-FFF2-40B4-BE49-F238E27FC236}">
                  <a16:creationId xmlns:a16="http://schemas.microsoft.com/office/drawing/2014/main" id="{389144AB-88F8-604A-BFFC-084648D23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03" name="直線コネクタ 302">
            <a:extLst>
              <a:ext uri="{FF2B5EF4-FFF2-40B4-BE49-F238E27FC236}">
                <a16:creationId xmlns:a16="http://schemas.microsoft.com/office/drawing/2014/main" id="{2B24DD7E-ACBF-AF4F-9920-5D6A85701B80}"/>
              </a:ext>
            </a:extLst>
          </p:cNvPr>
          <p:cNvCxnSpPr>
            <a:cxnSpLocks/>
          </p:cNvCxnSpPr>
          <p:nvPr/>
        </p:nvCxnSpPr>
        <p:spPr>
          <a:xfrm flipH="1">
            <a:off x="4750515" y="7606244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線コネクタ 304">
            <a:extLst>
              <a:ext uri="{FF2B5EF4-FFF2-40B4-BE49-F238E27FC236}">
                <a16:creationId xmlns:a16="http://schemas.microsoft.com/office/drawing/2014/main" id="{D6470B1F-47A5-C34C-A2E0-F1B240884A91}"/>
              </a:ext>
            </a:extLst>
          </p:cNvPr>
          <p:cNvCxnSpPr>
            <a:cxnSpLocks/>
          </p:cNvCxnSpPr>
          <p:nvPr/>
        </p:nvCxnSpPr>
        <p:spPr>
          <a:xfrm>
            <a:off x="6370515" y="7610771"/>
            <a:ext cx="0" cy="46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線コネクタ 305">
            <a:extLst>
              <a:ext uri="{FF2B5EF4-FFF2-40B4-BE49-F238E27FC236}">
                <a16:creationId xmlns:a16="http://schemas.microsoft.com/office/drawing/2014/main" id="{6C51A1CA-E9A5-0140-A42F-B38A0EFCAE66}"/>
              </a:ext>
            </a:extLst>
          </p:cNvPr>
          <p:cNvCxnSpPr>
            <a:cxnSpLocks/>
          </p:cNvCxnSpPr>
          <p:nvPr/>
        </p:nvCxnSpPr>
        <p:spPr>
          <a:xfrm flipH="1">
            <a:off x="4517081" y="7762058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コネクタ 306">
            <a:extLst>
              <a:ext uri="{FF2B5EF4-FFF2-40B4-BE49-F238E27FC236}">
                <a16:creationId xmlns:a16="http://schemas.microsoft.com/office/drawing/2014/main" id="{389AA4F9-74C6-6942-82A4-CF159AAEAFF1}"/>
              </a:ext>
            </a:extLst>
          </p:cNvPr>
          <p:cNvCxnSpPr>
            <a:cxnSpLocks/>
          </p:cNvCxnSpPr>
          <p:nvPr/>
        </p:nvCxnSpPr>
        <p:spPr>
          <a:xfrm>
            <a:off x="6137081" y="7754107"/>
            <a:ext cx="0" cy="208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1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" descr="page7image1919252560">
            <a:extLst>
              <a:ext uri="{FF2B5EF4-FFF2-40B4-BE49-F238E27FC236}">
                <a16:creationId xmlns:a16="http://schemas.microsoft.com/office/drawing/2014/main" id="{31880525-3D8E-6645-AE96-EBE475E3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509857"/>
            <a:ext cx="31369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ge7image1919252256">
            <a:extLst>
              <a:ext uri="{FF2B5EF4-FFF2-40B4-BE49-F238E27FC236}">
                <a16:creationId xmlns:a16="http://schemas.microsoft.com/office/drawing/2014/main" id="{E0E066BB-6554-2F4D-8871-9F4B8CBA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505279"/>
            <a:ext cx="3505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グループ化 238">
            <a:extLst>
              <a:ext uri="{FF2B5EF4-FFF2-40B4-BE49-F238E27FC236}">
                <a16:creationId xmlns:a16="http://schemas.microsoft.com/office/drawing/2014/main" id="{FA3E098B-20AE-F045-8AFC-257D6AC92CEC}"/>
              </a:ext>
            </a:extLst>
          </p:cNvPr>
          <p:cNvGrpSpPr>
            <a:grpSpLocks noChangeAspect="1"/>
          </p:cNvGrpSpPr>
          <p:nvPr/>
        </p:nvGrpSpPr>
        <p:grpSpPr>
          <a:xfrm>
            <a:off x="445538" y="1822460"/>
            <a:ext cx="3946655" cy="3339476"/>
            <a:chOff x="6956766" y="2140222"/>
            <a:chExt cx="1555578" cy="1316258"/>
          </a:xfrm>
        </p:grpSpPr>
        <p:pic>
          <p:nvPicPr>
            <p:cNvPr id="247" name="図 246">
              <a:extLst>
                <a:ext uri="{FF2B5EF4-FFF2-40B4-BE49-F238E27FC236}">
                  <a16:creationId xmlns:a16="http://schemas.microsoft.com/office/drawing/2014/main" id="{8DAB1339-AF51-2C48-A295-0FF7FB521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681" r="41700" b="3691"/>
            <a:stretch/>
          </p:blipFill>
          <p:spPr>
            <a:xfrm>
              <a:off x="6996555" y="2232105"/>
              <a:ext cx="380745" cy="224605"/>
            </a:xfrm>
            <a:prstGeom prst="rect">
              <a:avLst/>
            </a:prstGeom>
          </p:spPr>
        </p:pic>
        <p:pic>
          <p:nvPicPr>
            <p:cNvPr id="248" name="図 247">
              <a:extLst>
                <a:ext uri="{FF2B5EF4-FFF2-40B4-BE49-F238E27FC236}">
                  <a16:creationId xmlns:a16="http://schemas.microsoft.com/office/drawing/2014/main" id="{EF6735EB-3B48-054F-9959-E5564A146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6766" y="2140222"/>
              <a:ext cx="1555578" cy="1316258"/>
            </a:xfrm>
            <a:prstGeom prst="rect">
              <a:avLst/>
            </a:prstGeom>
          </p:spPr>
        </p:pic>
        <p:pic>
          <p:nvPicPr>
            <p:cNvPr id="249" name="図 248">
              <a:extLst>
                <a:ext uri="{FF2B5EF4-FFF2-40B4-BE49-F238E27FC236}">
                  <a16:creationId xmlns:a16="http://schemas.microsoft.com/office/drawing/2014/main" id="{A9A5AF46-0E82-2042-98A0-14B19186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2448" y="2202225"/>
              <a:ext cx="1161062" cy="887871"/>
            </a:xfrm>
            <a:prstGeom prst="rect">
              <a:avLst/>
            </a:prstGeom>
          </p:spPr>
        </p:pic>
      </p:grp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DFA31BF5-EC1B-524B-AB68-D2BF5DDE92C9}"/>
              </a:ext>
            </a:extLst>
          </p:cNvPr>
          <p:cNvSpPr txBox="1"/>
          <p:nvPr/>
        </p:nvSpPr>
        <p:spPr>
          <a:xfrm>
            <a:off x="503765" y="147206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&lt;</a:t>
            </a:r>
            <a:r>
              <a:rPr lang="ja-JP" altLang="en-US" sz="2400"/>
              <a:t>ウェブブラウザ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A1166F4-27E6-F747-9902-577C96E26538}"/>
              </a:ext>
            </a:extLst>
          </p:cNvPr>
          <p:cNvCxnSpPr>
            <a:cxnSpLocks/>
          </p:cNvCxnSpPr>
          <p:nvPr/>
        </p:nvCxnSpPr>
        <p:spPr>
          <a:xfrm flipV="1">
            <a:off x="3965039" y="2726162"/>
            <a:ext cx="309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D34F6E-4E15-2342-8197-74A029F331C1}"/>
              </a:ext>
            </a:extLst>
          </p:cNvPr>
          <p:cNvSpPr txBox="1"/>
          <p:nvPr/>
        </p:nvSpPr>
        <p:spPr>
          <a:xfrm>
            <a:off x="4362696" y="2281504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kumimoji="1" lang="ja-JP" altLang="en-US" sz="2400"/>
              <a:t>信号送信</a:t>
            </a:r>
          </a:p>
        </p:txBody>
      </p:sp>
      <p:pic>
        <p:nvPicPr>
          <p:cNvPr id="251" name="図 250">
            <a:extLst>
              <a:ext uri="{FF2B5EF4-FFF2-40B4-BE49-F238E27FC236}">
                <a16:creationId xmlns:a16="http://schemas.microsoft.com/office/drawing/2014/main" id="{0B73D809-9171-C04E-8118-614743483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962" y="3915843"/>
            <a:ext cx="2363144" cy="633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4" name="角丸四角形 263">
            <a:extLst>
              <a:ext uri="{FF2B5EF4-FFF2-40B4-BE49-F238E27FC236}">
                <a16:creationId xmlns:a16="http://schemas.microsoft.com/office/drawing/2014/main" id="{B041287C-108D-B44B-A4F9-9259FBD980CF}"/>
              </a:ext>
            </a:extLst>
          </p:cNvPr>
          <p:cNvSpPr/>
          <p:nvPr/>
        </p:nvSpPr>
        <p:spPr>
          <a:xfrm>
            <a:off x="6583788" y="2198701"/>
            <a:ext cx="5224753" cy="2491286"/>
          </a:xfrm>
          <a:prstGeom prst="roundRect">
            <a:avLst>
              <a:gd name="adj" fmla="val 4179"/>
            </a:avLst>
          </a:prstGeom>
          <a:noFill/>
          <a:ln w="19050"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5" name="図 264">
            <a:extLst>
              <a:ext uri="{FF2B5EF4-FFF2-40B4-BE49-F238E27FC236}">
                <a16:creationId xmlns:a16="http://schemas.microsoft.com/office/drawing/2014/main" id="{5CAE998F-0ED3-B54C-A62E-FEED011B7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823" y="2055576"/>
            <a:ext cx="1624278" cy="320186"/>
          </a:xfrm>
          <a:prstGeom prst="rect">
            <a:avLst/>
          </a:prstGeom>
          <a:solidFill>
            <a:schemeClr val="bg1"/>
          </a:solidFill>
          <a:ln w="19050">
            <a:solidFill>
              <a:srgbClr val="0419FE"/>
            </a:solidFill>
          </a:ln>
        </p:spPr>
      </p:pic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3E986691-CF8C-084F-8D8B-AB4F5840F413}"/>
              </a:ext>
            </a:extLst>
          </p:cNvPr>
          <p:cNvSpPr txBox="1">
            <a:spLocks/>
          </p:cNvSpPr>
          <p:nvPr/>
        </p:nvSpPr>
        <p:spPr>
          <a:xfrm>
            <a:off x="7117457" y="2583605"/>
            <a:ext cx="35702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ウェブアプリケーション</a:t>
            </a:r>
          </a:p>
        </p:txBody>
      </p: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AE119F85-FF52-114A-AF44-DA1DB9855445}"/>
              </a:ext>
            </a:extLst>
          </p:cNvPr>
          <p:cNvCxnSpPr>
            <a:cxnSpLocks/>
          </p:cNvCxnSpPr>
          <p:nvPr/>
        </p:nvCxnSpPr>
        <p:spPr>
          <a:xfrm>
            <a:off x="8737308" y="3074767"/>
            <a:ext cx="0" cy="762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65DB34F-F23C-814A-BEBB-86DE906F84AD}"/>
              </a:ext>
            </a:extLst>
          </p:cNvPr>
          <p:cNvSpPr txBox="1"/>
          <p:nvPr/>
        </p:nvSpPr>
        <p:spPr>
          <a:xfrm>
            <a:off x="6673211" y="3213511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/>
              <a:t>データ検索</a:t>
            </a: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DE8777B5-0974-404E-9D3E-7311AF8AF6E0}"/>
              </a:ext>
            </a:extLst>
          </p:cNvPr>
          <p:cNvCxnSpPr>
            <a:cxnSpLocks/>
          </p:cNvCxnSpPr>
          <p:nvPr/>
        </p:nvCxnSpPr>
        <p:spPr>
          <a:xfrm>
            <a:off x="9004461" y="3081439"/>
            <a:ext cx="0" cy="7625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0DAE3B7C-C949-F140-BA01-108A7A8F8B55}"/>
              </a:ext>
            </a:extLst>
          </p:cNvPr>
          <p:cNvSpPr txBox="1"/>
          <p:nvPr/>
        </p:nvSpPr>
        <p:spPr>
          <a:xfrm>
            <a:off x="9004461" y="3216220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3. </a:t>
            </a:r>
            <a:r>
              <a:rPr kumimoji="1" lang="ja-JP" altLang="en-US" sz="2400"/>
              <a:t>データ取得</a:t>
            </a:r>
          </a:p>
        </p:txBody>
      </p:sp>
      <p:pic>
        <p:nvPicPr>
          <p:cNvPr id="279" name="図 278">
            <a:extLst>
              <a:ext uri="{FF2B5EF4-FFF2-40B4-BE49-F238E27FC236}">
                <a16:creationId xmlns:a16="http://schemas.microsoft.com/office/drawing/2014/main" id="{B5D17DFF-EB8B-2548-8D57-7FFFCAD00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4616" y="3603431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B9F29C7B-6F8E-2640-8F78-740459ED6938}"/>
              </a:ext>
            </a:extLst>
          </p:cNvPr>
          <p:cNvCxnSpPr>
            <a:cxnSpLocks/>
          </p:cNvCxnSpPr>
          <p:nvPr/>
        </p:nvCxnSpPr>
        <p:spPr>
          <a:xfrm flipH="1">
            <a:off x="3965038" y="2868289"/>
            <a:ext cx="309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5D3FF4-8BF9-C046-B338-B64D0094F0AF}"/>
              </a:ext>
            </a:extLst>
          </p:cNvPr>
          <p:cNvSpPr txBox="1"/>
          <p:nvPr/>
        </p:nvSpPr>
        <p:spPr>
          <a:xfrm>
            <a:off x="4362696" y="2894404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4. </a:t>
            </a:r>
            <a:r>
              <a:rPr kumimoji="1" lang="ja-JP" altLang="en-US" sz="2400"/>
              <a:t>データ表示</a:t>
            </a:r>
          </a:p>
        </p:txBody>
      </p:sp>
      <p:pic>
        <p:nvPicPr>
          <p:cNvPr id="292" name="図 291">
            <a:extLst>
              <a:ext uri="{FF2B5EF4-FFF2-40B4-BE49-F238E27FC236}">
                <a16:creationId xmlns:a16="http://schemas.microsoft.com/office/drawing/2014/main" id="{01976849-769C-6648-A238-E12202711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792" y="3272042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677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529AF435-E6D3-404B-8CA7-3F5820486868}"/>
              </a:ext>
            </a:extLst>
          </p:cNvPr>
          <p:cNvSpPr/>
          <p:nvPr/>
        </p:nvSpPr>
        <p:spPr>
          <a:xfrm>
            <a:off x="-9204403" y="2150814"/>
            <a:ext cx="8039471" cy="4455073"/>
          </a:xfrm>
          <a:prstGeom prst="roundRect">
            <a:avLst>
              <a:gd name="adj" fmla="val 3944"/>
            </a:avLst>
          </a:prstGeom>
          <a:noFill/>
          <a:ln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BB30F74B-0603-124A-BD18-5BE09222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62" y="546101"/>
            <a:ext cx="1179786" cy="732710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F48712C-8545-5745-A326-27A12DA0A473}"/>
              </a:ext>
            </a:extLst>
          </p:cNvPr>
          <p:cNvSpPr txBox="1"/>
          <p:nvPr/>
        </p:nvSpPr>
        <p:spPr>
          <a:xfrm>
            <a:off x="-9108754" y="1781482"/>
            <a:ext cx="19030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ja-JP" altLang="en-US">
                <a:solidFill>
                  <a:srgbClr val="002060"/>
                </a:solidFill>
                <a:latin typeface="+mn-ea"/>
              </a:rPr>
              <a:t>組み立て機関</a:t>
            </a:r>
            <a:r>
              <a:rPr lang="en-US" altLang="ja-JP" dirty="0">
                <a:solidFill>
                  <a:srgbClr val="002060"/>
                </a:solidFill>
                <a:latin typeface="+mn-ea"/>
              </a:rPr>
              <a:t>&gt;</a:t>
            </a:r>
            <a:endParaRPr kumimoji="1" lang="ja-JP" altLang="en-US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2A3C0C7-3507-DB4B-A448-05217106AB0A}"/>
              </a:ext>
            </a:extLst>
          </p:cNvPr>
          <p:cNvSpPr txBox="1"/>
          <p:nvPr/>
        </p:nvSpPr>
        <p:spPr>
          <a:xfrm>
            <a:off x="-2903359" y="160670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+mn-ea"/>
              </a:rPr>
              <a:t>中央データベース</a:t>
            </a:r>
            <a:r>
              <a:rPr kumimoji="1" lang="en-US" altLang="ja-JP" dirty="0">
                <a:latin typeface="+mn-ea"/>
              </a:rPr>
              <a:t>(</a:t>
            </a:r>
            <a:r>
              <a:rPr kumimoji="1" lang="ja-JP" altLang="en-US">
                <a:latin typeface="+mn-ea"/>
              </a:rPr>
              <a:t>チェコ</a:t>
            </a:r>
            <a:r>
              <a:rPr kumimoji="1" lang="en-US" altLang="ja-JP" dirty="0">
                <a:latin typeface="+mn-ea"/>
              </a:rPr>
              <a:t>)</a:t>
            </a:r>
            <a:endParaRPr kumimoji="1" lang="ja-JP" altLang="en-US">
              <a:latin typeface="+mn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DE736C2-D3E2-9240-B44F-93ECFBE5864F}"/>
              </a:ext>
            </a:extLst>
          </p:cNvPr>
          <p:cNvSpPr txBox="1"/>
          <p:nvPr/>
        </p:nvSpPr>
        <p:spPr>
          <a:xfrm>
            <a:off x="-8875480" y="3778562"/>
            <a:ext cx="161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+mn-ea"/>
              </a:rPr>
              <a:t>例</a:t>
            </a:r>
            <a:r>
              <a:rPr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外観検査</a:t>
            </a:r>
          </a:p>
        </p:txBody>
      </p:sp>
      <p:cxnSp>
        <p:nvCxnSpPr>
          <p:cNvPr id="57" name="カギ線コネクタ 56">
            <a:extLst>
              <a:ext uri="{FF2B5EF4-FFF2-40B4-BE49-F238E27FC236}">
                <a16:creationId xmlns:a16="http://schemas.microsoft.com/office/drawing/2014/main" id="{7AF2EFB3-372C-4A40-B157-B317E188B32E}"/>
              </a:ext>
            </a:extLst>
          </p:cNvPr>
          <p:cNvCxnSpPr>
            <a:cxnSpLocks/>
          </p:cNvCxnSpPr>
          <p:nvPr/>
        </p:nvCxnSpPr>
        <p:spPr>
          <a:xfrm>
            <a:off x="-5565464" y="3399341"/>
            <a:ext cx="1370113" cy="1078886"/>
          </a:xfrm>
          <a:prstGeom prst="bentConnector3">
            <a:avLst>
              <a:gd name="adj1" fmla="val 36096"/>
            </a:avLst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" descr="page3image36894112">
            <a:extLst>
              <a:ext uri="{FF2B5EF4-FFF2-40B4-BE49-F238E27FC236}">
                <a16:creationId xmlns:a16="http://schemas.microsoft.com/office/drawing/2014/main" id="{CCC4DB8E-A7C9-BF46-B9D3-F37295766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2" t="33433" r="1755" b="16116"/>
          <a:stretch/>
        </p:blipFill>
        <p:spPr bwMode="auto">
          <a:xfrm>
            <a:off x="-4129427" y="4035810"/>
            <a:ext cx="753802" cy="8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769FF70A-D502-7548-9A66-03092B3D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60896" y="3943471"/>
            <a:ext cx="666900" cy="691824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3373461-F0FB-DA41-8A78-5CC4BFCE53A8}"/>
              </a:ext>
            </a:extLst>
          </p:cNvPr>
          <p:cNvSpPr txBox="1"/>
          <p:nvPr/>
        </p:nvSpPr>
        <p:spPr>
          <a:xfrm>
            <a:off x="-5340984" y="4131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結果</a:t>
            </a:r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5F34CD74-65E6-4745-8911-414C9138B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1" t="11817" r="24726" b="9590"/>
          <a:stretch/>
        </p:blipFill>
        <p:spPr>
          <a:xfrm rot="5400000">
            <a:off x="-8750456" y="4354233"/>
            <a:ext cx="1240466" cy="11257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B63032B-CB1C-6541-B5E8-CEAC309A2962}"/>
              </a:ext>
            </a:extLst>
          </p:cNvPr>
          <p:cNvSpPr txBox="1"/>
          <p:nvPr/>
        </p:nvSpPr>
        <p:spPr>
          <a:xfrm>
            <a:off x="-4342594" y="482907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データベース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D7EEE17-B059-E242-B5D3-1AEE53B92948}"/>
              </a:ext>
            </a:extLst>
          </p:cNvPr>
          <p:cNvSpPr/>
          <p:nvPr/>
        </p:nvSpPr>
        <p:spPr>
          <a:xfrm>
            <a:off x="-4485965" y="2701285"/>
            <a:ext cx="3201223" cy="24355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FCE2BAF0-A383-8141-A480-27C9FF6BB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1648" y="3947839"/>
            <a:ext cx="1707708" cy="1253511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5A8F990A-FF81-F140-8F35-87A2D8B90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32888" y="4484844"/>
            <a:ext cx="499126" cy="498998"/>
          </a:xfrm>
          <a:prstGeom prst="rect">
            <a:avLst/>
          </a:prstGeom>
        </p:spPr>
      </p:pic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4EB7F884-792D-0F41-8AE4-018002BD7F23}"/>
              </a:ext>
            </a:extLst>
          </p:cNvPr>
          <p:cNvCxnSpPr>
            <a:cxnSpLocks/>
          </p:cNvCxnSpPr>
          <p:nvPr/>
        </p:nvCxnSpPr>
        <p:spPr>
          <a:xfrm flipV="1">
            <a:off x="-3092941" y="1968060"/>
            <a:ext cx="1" cy="1133339"/>
          </a:xfrm>
          <a:prstGeom prst="straightConnector1">
            <a:avLst/>
          </a:prstGeom>
          <a:ln w="25400">
            <a:solidFill>
              <a:srgbClr val="2210FF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40FD5C94-B8F1-4249-B216-AF71CBC312AC}"/>
              </a:ext>
            </a:extLst>
          </p:cNvPr>
          <p:cNvCxnSpPr>
            <a:cxnSpLocks/>
          </p:cNvCxnSpPr>
          <p:nvPr/>
        </p:nvCxnSpPr>
        <p:spPr>
          <a:xfrm flipH="1" flipV="1">
            <a:off x="-3738962" y="1996415"/>
            <a:ext cx="0" cy="2039395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>
            <a:extLst>
              <a:ext uri="{FF2B5EF4-FFF2-40B4-BE49-F238E27FC236}">
                <a16:creationId xmlns:a16="http://schemas.microsoft.com/office/drawing/2014/main" id="{0AC46351-799C-1546-9E15-AC8973E95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45327" y="2524211"/>
            <a:ext cx="1853263" cy="38343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</p:pic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7169EF98-7A69-1246-BB6E-0AAE72AB604F}"/>
              </a:ext>
            </a:extLst>
          </p:cNvPr>
          <p:cNvCxnSpPr>
            <a:cxnSpLocks/>
          </p:cNvCxnSpPr>
          <p:nvPr/>
        </p:nvCxnSpPr>
        <p:spPr>
          <a:xfrm flipH="1" flipV="1">
            <a:off x="-2675485" y="3360214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247B2A4C-596C-D448-884F-7486038DD4AB}"/>
              </a:ext>
            </a:extLst>
          </p:cNvPr>
          <p:cNvSpPr txBox="1"/>
          <p:nvPr/>
        </p:nvSpPr>
        <p:spPr>
          <a:xfrm>
            <a:off x="-3984645" y="3021660"/>
            <a:ext cx="2249334" cy="33855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Web</a:t>
            </a:r>
            <a:r>
              <a:rPr kumimoji="1" lang="ja-JP" altLang="en-US" sz="1600">
                <a:latin typeface="+mn-ea"/>
              </a:rPr>
              <a:t>アプリケーション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21B8B12E-FE97-154C-A395-518D80EE464A}"/>
              </a:ext>
            </a:extLst>
          </p:cNvPr>
          <p:cNvSpPr txBox="1"/>
          <p:nvPr/>
        </p:nvSpPr>
        <p:spPr>
          <a:xfrm>
            <a:off x="-3122195" y="218241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2210FF"/>
                </a:solidFill>
                <a:latin typeface="+mn-ea"/>
              </a:rPr>
              <a:t>1. </a:t>
            </a:r>
            <a:r>
              <a:rPr kumimoji="1" lang="ja-JP" altLang="en-US" sz="1400">
                <a:solidFill>
                  <a:srgbClr val="2210FF"/>
                </a:solidFill>
                <a:latin typeface="+mn-ea"/>
              </a:rPr>
              <a:t>モジュール登録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06ED1B2-97DA-E84E-B3D7-F6C4DC253608}"/>
              </a:ext>
            </a:extLst>
          </p:cNvPr>
          <p:cNvSpPr txBox="1"/>
          <p:nvPr/>
        </p:nvSpPr>
        <p:spPr>
          <a:xfrm>
            <a:off x="-5846379" y="4645817"/>
            <a:ext cx="10999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+mn-ea"/>
              </a:rPr>
              <a:t>2. </a:t>
            </a:r>
            <a:r>
              <a:rPr lang="ja-JP" altLang="en-US" sz="1400">
                <a:latin typeface="+mn-ea"/>
              </a:rPr>
              <a:t>結果登録</a:t>
            </a:r>
            <a:endParaRPr kumimoji="1" lang="ja-JP" altLang="en-US" sz="1400">
              <a:latin typeface="+mn-ea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DA8704E-753E-7B4A-A4AE-7239F03B31D4}"/>
              </a:ext>
            </a:extLst>
          </p:cNvPr>
          <p:cNvSpPr txBox="1"/>
          <p:nvPr/>
        </p:nvSpPr>
        <p:spPr>
          <a:xfrm>
            <a:off x="-3448995" y="3498177"/>
            <a:ext cx="109998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rgbClr val="00B050"/>
                </a:solidFill>
                <a:latin typeface="+mn-ea"/>
              </a:rPr>
              <a:t>3.</a:t>
            </a:r>
            <a:r>
              <a:rPr lang="ja-JP" altLang="en-US" sz="1400">
                <a:solidFill>
                  <a:srgbClr val="00B050"/>
                </a:solidFill>
                <a:latin typeface="+mn-ea"/>
              </a:rPr>
              <a:t> 結果管理</a:t>
            </a:r>
            <a:endParaRPr kumimoji="1" lang="ja-JP" altLang="en-US" sz="1400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F32A1E7-0A92-6F41-BCB7-D07CE96A4D8E}"/>
              </a:ext>
            </a:extLst>
          </p:cNvPr>
          <p:cNvCxnSpPr>
            <a:cxnSpLocks/>
          </p:cNvCxnSpPr>
          <p:nvPr/>
        </p:nvCxnSpPr>
        <p:spPr>
          <a:xfrm flipH="1" flipV="1">
            <a:off x="-3519954" y="3379708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01B9C49-A002-4446-80EF-B8371C130CCD}"/>
              </a:ext>
            </a:extLst>
          </p:cNvPr>
          <p:cNvSpPr txBox="1"/>
          <p:nvPr/>
        </p:nvSpPr>
        <p:spPr>
          <a:xfrm>
            <a:off x="-4407896" y="3510877"/>
            <a:ext cx="740908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  <a:latin typeface="+mn-ea"/>
              </a:rPr>
              <a:t>4. </a:t>
            </a:r>
            <a:r>
              <a:rPr kumimoji="1" lang="ja-JP" altLang="en-US" sz="1400">
                <a:solidFill>
                  <a:srgbClr val="FF0000"/>
                </a:solidFill>
                <a:latin typeface="+mn-ea"/>
              </a:rPr>
              <a:t>同期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7909C92-2922-2246-B2C3-056A40398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173" y="3934223"/>
            <a:ext cx="1443291" cy="386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角丸四角形 76">
            <a:extLst>
              <a:ext uri="{FF2B5EF4-FFF2-40B4-BE49-F238E27FC236}">
                <a16:creationId xmlns:a16="http://schemas.microsoft.com/office/drawing/2014/main" id="{4D59C0C8-9ADC-7349-A47B-B2B6594F7637}"/>
              </a:ext>
            </a:extLst>
          </p:cNvPr>
          <p:cNvSpPr/>
          <p:nvPr/>
        </p:nvSpPr>
        <p:spPr>
          <a:xfrm>
            <a:off x="4642976" y="2785084"/>
            <a:ext cx="3259687" cy="1772670"/>
          </a:xfrm>
          <a:prstGeom prst="roundRect">
            <a:avLst>
              <a:gd name="adj" fmla="val 4179"/>
            </a:avLst>
          </a:prstGeom>
          <a:noFill/>
          <a:ln w="19050"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5611472E-9996-9B4D-A58A-5CE007D84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4512" y="2641959"/>
            <a:ext cx="1624278" cy="320186"/>
          </a:xfrm>
          <a:prstGeom prst="rect">
            <a:avLst/>
          </a:prstGeom>
          <a:solidFill>
            <a:schemeClr val="bg1"/>
          </a:solidFill>
          <a:ln w="19050">
            <a:solidFill>
              <a:srgbClr val="0419FE"/>
            </a:solidFill>
          </a:ln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8447E585-ED2F-7847-ACE9-99E6CF03772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130" t="5138" r="12158" b="-416"/>
          <a:stretch/>
        </p:blipFill>
        <p:spPr>
          <a:xfrm rot="5400000">
            <a:off x="974350" y="1762225"/>
            <a:ext cx="1281960" cy="1373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1F91244-4AC5-2046-B950-37C73CD6FEFE}"/>
              </a:ext>
            </a:extLst>
          </p:cNvPr>
          <p:cNvSpPr txBox="1"/>
          <p:nvPr/>
        </p:nvSpPr>
        <p:spPr>
          <a:xfrm>
            <a:off x="1047671" y="512266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&lt;</a:t>
            </a:r>
            <a:r>
              <a:rPr lang="ja-JP" altLang="en-US" sz="1600"/>
              <a:t>外観検査</a:t>
            </a:r>
            <a:r>
              <a:rPr lang="en-US" altLang="ja-JP" sz="1600" dirty="0"/>
              <a:t>&gt;</a:t>
            </a:r>
            <a:endParaRPr kumimoji="1" lang="ja-JP" altLang="en-US" sz="16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7D571BBE-29C7-1C47-9337-7A6D1067CDE0}"/>
              </a:ext>
            </a:extLst>
          </p:cNvPr>
          <p:cNvSpPr txBox="1"/>
          <p:nvPr/>
        </p:nvSpPr>
        <p:spPr>
          <a:xfrm>
            <a:off x="786417" y="150844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&lt;</a:t>
            </a:r>
            <a:r>
              <a:rPr kumimoji="1" lang="ja-JP" altLang="en-US" sz="1600"/>
              <a:t>読み出し試験</a:t>
            </a:r>
            <a:r>
              <a:rPr kumimoji="1" lang="en-US" altLang="ja-JP" sz="1600" dirty="0"/>
              <a:t>&gt;</a:t>
            </a:r>
            <a:endParaRPr kumimoji="1" lang="ja-JP" altLang="en-US" sz="1600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278E80C2-ED6E-0F4E-A4E4-6261F1065F2F}"/>
              </a:ext>
            </a:extLst>
          </p:cNvPr>
          <p:cNvGrpSpPr>
            <a:grpSpLocks noChangeAspect="1"/>
          </p:cNvGrpSpPr>
          <p:nvPr/>
        </p:nvGrpSpPr>
        <p:grpSpPr>
          <a:xfrm>
            <a:off x="8675141" y="2677866"/>
            <a:ext cx="2276425" cy="1926205"/>
            <a:chOff x="6956766" y="2140222"/>
            <a:chExt cx="1555578" cy="1316258"/>
          </a:xfrm>
        </p:grpSpPr>
        <p:pic>
          <p:nvPicPr>
            <p:cNvPr id="93" name="図 92">
              <a:extLst>
                <a:ext uri="{FF2B5EF4-FFF2-40B4-BE49-F238E27FC236}">
                  <a16:creationId xmlns:a16="http://schemas.microsoft.com/office/drawing/2014/main" id="{879A672B-5C1D-C84B-A01E-A321D0030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2681" r="41700" b="3691"/>
            <a:stretch/>
          </p:blipFill>
          <p:spPr>
            <a:xfrm>
              <a:off x="6996555" y="2232105"/>
              <a:ext cx="380745" cy="224605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F0F8C4B7-F675-7F49-8FEC-74B1ABA3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6766" y="2140222"/>
              <a:ext cx="1555578" cy="1316258"/>
            </a:xfrm>
            <a:prstGeom prst="rect">
              <a:avLst/>
            </a:prstGeom>
          </p:spPr>
        </p:pic>
        <p:pic>
          <p:nvPicPr>
            <p:cNvPr id="95" name="図 94">
              <a:extLst>
                <a:ext uri="{FF2B5EF4-FFF2-40B4-BE49-F238E27FC236}">
                  <a16:creationId xmlns:a16="http://schemas.microsoft.com/office/drawing/2014/main" id="{E0D721BF-8F17-DD47-A706-75DBB6D6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72448" y="2202225"/>
              <a:ext cx="1161062" cy="887871"/>
            </a:xfrm>
            <a:prstGeom prst="rect">
              <a:avLst/>
            </a:prstGeom>
          </p:spPr>
        </p:pic>
      </p:grpSp>
      <p:sp>
        <p:nvSpPr>
          <p:cNvPr id="99" name="角丸四角形 98">
            <a:extLst>
              <a:ext uri="{FF2B5EF4-FFF2-40B4-BE49-F238E27FC236}">
                <a16:creationId xmlns:a16="http://schemas.microsoft.com/office/drawing/2014/main" id="{7A95A464-0574-A44D-848D-04B91A8657A9}"/>
              </a:ext>
            </a:extLst>
          </p:cNvPr>
          <p:cNvSpPr/>
          <p:nvPr/>
        </p:nvSpPr>
        <p:spPr>
          <a:xfrm>
            <a:off x="563350" y="1429764"/>
            <a:ext cx="10708030" cy="5428235"/>
          </a:xfrm>
          <a:prstGeom prst="roundRect">
            <a:avLst>
              <a:gd name="adj" fmla="val 8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222E24C7-5F08-CC47-B337-741B5ABCC6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675" y="5386577"/>
            <a:ext cx="1764879" cy="1326712"/>
          </a:xfrm>
          <a:prstGeom prst="rect">
            <a:avLst/>
          </a:prstGeom>
        </p:spPr>
      </p:pic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85EC0473-66DA-D54F-9301-CF0DB171E53C}"/>
              </a:ext>
            </a:extLst>
          </p:cNvPr>
          <p:cNvSpPr txBox="1"/>
          <p:nvPr/>
        </p:nvSpPr>
        <p:spPr>
          <a:xfrm>
            <a:off x="605945" y="112312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</a:rPr>
              <a:t>&lt;</a:t>
            </a:r>
            <a:r>
              <a:rPr kumimoji="1" lang="ja-JP" altLang="en-US">
                <a:solidFill>
                  <a:srgbClr val="00B050"/>
                </a:solidFill>
              </a:rPr>
              <a:t>組み立て機関</a:t>
            </a:r>
            <a:r>
              <a:rPr kumimoji="1" lang="en-US" altLang="ja-JP" dirty="0">
                <a:solidFill>
                  <a:srgbClr val="00B050"/>
                </a:solidFill>
              </a:rPr>
              <a:t>&gt;</a:t>
            </a:r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115" name="角丸四角形 114">
            <a:extLst>
              <a:ext uri="{FF2B5EF4-FFF2-40B4-BE49-F238E27FC236}">
                <a16:creationId xmlns:a16="http://schemas.microsoft.com/office/drawing/2014/main" id="{6E6D2ED7-4E1F-A149-B16E-F34738411F24}"/>
              </a:ext>
            </a:extLst>
          </p:cNvPr>
          <p:cNvSpPr/>
          <p:nvPr/>
        </p:nvSpPr>
        <p:spPr>
          <a:xfrm>
            <a:off x="6218638" y="110729"/>
            <a:ext cx="2043835" cy="36156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D64B264E-57B2-7C48-A704-6555F6EA7426}"/>
              </a:ext>
            </a:extLst>
          </p:cNvPr>
          <p:cNvSpPr txBox="1"/>
          <p:nvPr/>
        </p:nvSpPr>
        <p:spPr>
          <a:xfrm>
            <a:off x="6231148" y="143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中央データベース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FD8D5E-59AE-724F-9969-FAD78B28A26E}"/>
              </a:ext>
            </a:extLst>
          </p:cNvPr>
          <p:cNvSpPr txBox="1"/>
          <p:nvPr/>
        </p:nvSpPr>
        <p:spPr>
          <a:xfrm>
            <a:off x="8451441" y="-110981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0020B-8B06-D646-944A-D76E620806AB}"/>
              </a:ext>
            </a:extLst>
          </p:cNvPr>
          <p:cNvSpPr txBox="1"/>
          <p:nvPr/>
        </p:nvSpPr>
        <p:spPr>
          <a:xfrm>
            <a:off x="898964" y="4402177"/>
            <a:ext cx="2358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品質試験結果</a:t>
            </a:r>
            <a:endParaRPr lang="en-US" altLang="ja-JP" dirty="0"/>
          </a:p>
          <a:p>
            <a:pPr algn="ctr"/>
            <a:r>
              <a:rPr kumimoji="1" lang="ja-JP" altLang="en-US"/>
              <a:t>登録用</a:t>
            </a:r>
            <a:r>
              <a:rPr kumimoji="1" lang="en-US" altLang="ja-JP" dirty="0"/>
              <a:t>GUI</a:t>
            </a:r>
            <a:endParaRPr kumimoji="1" lang="ja-JP" altLang="en-US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E014BE5-119F-C642-9EEC-A503D20A261B}"/>
              </a:ext>
            </a:extLst>
          </p:cNvPr>
          <p:cNvSpPr txBox="1"/>
          <p:nvPr/>
        </p:nvSpPr>
        <p:spPr>
          <a:xfrm>
            <a:off x="900529" y="3190984"/>
            <a:ext cx="23551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読み出し試験用</a:t>
            </a:r>
            <a:endParaRPr kumimoji="1" lang="en-US" altLang="ja-JP" dirty="0"/>
          </a:p>
          <a:p>
            <a:pPr algn="ctr"/>
            <a:r>
              <a:rPr lang="ja-JP" altLang="en-US"/>
              <a:t>ソフトウェア</a:t>
            </a:r>
            <a:r>
              <a:rPr lang="en-US" altLang="ja-JP" dirty="0"/>
              <a:t>(YARR)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0B4EE4-79A4-5544-840A-AEF61B12C19E}"/>
              </a:ext>
            </a:extLst>
          </p:cNvPr>
          <p:cNvSpPr txBox="1"/>
          <p:nvPr/>
        </p:nvSpPr>
        <p:spPr>
          <a:xfrm>
            <a:off x="4953146" y="3169988"/>
            <a:ext cx="27238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AA4D20-BEB2-C749-A5BF-A4B4909864E6}"/>
              </a:ext>
            </a:extLst>
          </p:cNvPr>
          <p:cNvSpPr txBox="1"/>
          <p:nvPr/>
        </p:nvSpPr>
        <p:spPr>
          <a:xfrm>
            <a:off x="8733368" y="238646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&lt;</a:t>
            </a:r>
            <a:r>
              <a:rPr kumimoji="1" lang="ja-JP" altLang="en-US"/>
              <a:t>結果閲覧</a:t>
            </a:r>
            <a:r>
              <a:rPr kumimoji="1" lang="en-US" altLang="ja-JP" dirty="0"/>
              <a:t>&gt;</a:t>
            </a:r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70C203B-B561-B84E-9669-1BCA656E122E}"/>
              </a:ext>
            </a:extLst>
          </p:cNvPr>
          <p:cNvCxnSpPr>
            <a:cxnSpLocks/>
          </p:cNvCxnSpPr>
          <p:nvPr/>
        </p:nvCxnSpPr>
        <p:spPr>
          <a:xfrm>
            <a:off x="3255661" y="3495489"/>
            <a:ext cx="2268000" cy="510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FDDF3E37-15D6-9C44-9F5A-D993FBD3EA21}"/>
              </a:ext>
            </a:extLst>
          </p:cNvPr>
          <p:cNvCxnSpPr>
            <a:cxnSpLocks/>
          </p:cNvCxnSpPr>
          <p:nvPr/>
        </p:nvCxnSpPr>
        <p:spPr>
          <a:xfrm flipV="1">
            <a:off x="3335773" y="4242117"/>
            <a:ext cx="2153452" cy="606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D93005-628D-674E-9C73-0058BE05034A}"/>
              </a:ext>
            </a:extLst>
          </p:cNvPr>
          <p:cNvSpPr txBox="1"/>
          <p:nvPr/>
        </p:nvSpPr>
        <p:spPr>
          <a:xfrm>
            <a:off x="3266577" y="49226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D6A15D53-96FD-5644-9415-882DBC23A066}"/>
              </a:ext>
            </a:extLst>
          </p:cNvPr>
          <p:cNvSpPr txBox="1"/>
          <p:nvPr/>
        </p:nvSpPr>
        <p:spPr>
          <a:xfrm>
            <a:off x="3227096" y="30978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E6395D38-2E43-3D40-A199-4DEE875D279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257225" y="4149920"/>
            <a:ext cx="2232000" cy="575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AB6B1E4B-491E-B249-85D9-80036B8CCB83}"/>
              </a:ext>
            </a:extLst>
          </p:cNvPr>
          <p:cNvCxnSpPr>
            <a:cxnSpLocks/>
          </p:cNvCxnSpPr>
          <p:nvPr/>
        </p:nvCxnSpPr>
        <p:spPr>
          <a:xfrm flipH="1" flipV="1">
            <a:off x="3266577" y="3603194"/>
            <a:ext cx="2206048" cy="46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FA91DEA-376A-BF4A-9D6F-7F66B675F224}"/>
              </a:ext>
            </a:extLst>
          </p:cNvPr>
          <p:cNvSpPr txBox="1"/>
          <p:nvPr/>
        </p:nvSpPr>
        <p:spPr>
          <a:xfrm>
            <a:off x="3357416" y="384479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モジュール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>
                <a:solidFill>
                  <a:srgbClr val="FF0000"/>
                </a:solidFill>
              </a:rPr>
              <a:t>情報取得</a:t>
            </a:r>
          </a:p>
        </p:txBody>
      </p: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DF6F7115-05CC-7C46-9550-518DC449A4ED}"/>
              </a:ext>
            </a:extLst>
          </p:cNvPr>
          <p:cNvCxnSpPr>
            <a:cxnSpLocks/>
          </p:cNvCxnSpPr>
          <p:nvPr/>
        </p:nvCxnSpPr>
        <p:spPr>
          <a:xfrm>
            <a:off x="5837086" y="3603194"/>
            <a:ext cx="0" cy="2883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24F5B15-95DA-F341-89F5-A73BDEA8D886}"/>
              </a:ext>
            </a:extLst>
          </p:cNvPr>
          <p:cNvSpPr txBox="1"/>
          <p:nvPr/>
        </p:nvSpPr>
        <p:spPr>
          <a:xfrm>
            <a:off x="5815376" y="35819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A1252AFF-3A1B-7240-93CC-720AF2AD8B6C}"/>
              </a:ext>
            </a:extLst>
          </p:cNvPr>
          <p:cNvSpPr txBox="1"/>
          <p:nvPr/>
        </p:nvSpPr>
        <p:spPr>
          <a:xfrm>
            <a:off x="7855661" y="30489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FA6BF6CD-DB78-0A48-8432-F9D773E5D439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676969" y="3354654"/>
            <a:ext cx="9981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1AE2A447-9755-6D41-B08D-8A9AE0BEE8A7}"/>
              </a:ext>
            </a:extLst>
          </p:cNvPr>
          <p:cNvCxnSpPr>
            <a:cxnSpLocks/>
          </p:cNvCxnSpPr>
          <p:nvPr/>
        </p:nvCxnSpPr>
        <p:spPr>
          <a:xfrm flipV="1">
            <a:off x="7240555" y="1307786"/>
            <a:ext cx="1" cy="18332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9EE81B-B294-A34B-A58F-D903D1022E45}"/>
              </a:ext>
            </a:extLst>
          </p:cNvPr>
          <p:cNvSpPr txBox="1"/>
          <p:nvPr/>
        </p:nvSpPr>
        <p:spPr>
          <a:xfrm>
            <a:off x="6232849" y="1791280"/>
            <a:ext cx="20313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データ同期ツール</a:t>
            </a:r>
          </a:p>
        </p:txBody>
      </p:sp>
      <p:pic>
        <p:nvPicPr>
          <p:cNvPr id="161" name="図 160">
            <a:extLst>
              <a:ext uri="{FF2B5EF4-FFF2-40B4-BE49-F238E27FC236}">
                <a16:creationId xmlns:a16="http://schemas.microsoft.com/office/drawing/2014/main" id="{47584ED1-6333-EE4C-9367-8D6F949EE1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6023" y="2287803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314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7A4033F-BB63-1B42-9C22-06B23205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25550"/>
            <a:ext cx="5842000" cy="44069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88CAEA-9E87-5048-B933-44904C57A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2" t="12500" r="48575" b="39444"/>
          <a:stretch/>
        </p:blipFill>
        <p:spPr>
          <a:xfrm>
            <a:off x="-1162050" y="-1447800"/>
            <a:ext cx="3314700" cy="32956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BDD7A2E-2F3F-904B-A359-E56CC8BB6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99" t="49722" r="48982" b="8889"/>
          <a:stretch/>
        </p:blipFill>
        <p:spPr>
          <a:xfrm>
            <a:off x="-1123950" y="1847850"/>
            <a:ext cx="3238500" cy="2838450"/>
          </a:xfrm>
          <a:prstGeom prst="rect">
            <a:avLst/>
          </a:prstGeom>
        </p:spPr>
      </p:pic>
      <p:pic>
        <p:nvPicPr>
          <p:cNvPr id="2049" name="Picture 1" descr="page2image1802439520">
            <a:extLst>
              <a:ext uri="{FF2B5EF4-FFF2-40B4-BE49-F238E27FC236}">
                <a16:creationId xmlns:a16="http://schemas.microsoft.com/office/drawing/2014/main" id="{0189FCC9-E75B-DC49-8B4F-432CD4AB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46550"/>
            <a:ext cx="10696659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平行四辺形 5">
            <a:extLst>
              <a:ext uri="{FF2B5EF4-FFF2-40B4-BE49-F238E27FC236}">
                <a16:creationId xmlns:a16="http://schemas.microsoft.com/office/drawing/2014/main" id="{94BF8E7D-E20D-1A4E-819F-300B75EA04CA}"/>
              </a:ext>
            </a:extLst>
          </p:cNvPr>
          <p:cNvSpPr/>
          <p:nvPr/>
        </p:nvSpPr>
        <p:spPr>
          <a:xfrm>
            <a:off x="1025130" y="2276723"/>
            <a:ext cx="2667000" cy="444500"/>
          </a:xfrm>
          <a:prstGeom prst="parallelogram">
            <a:avLst>
              <a:gd name="adj" fmla="val 193953"/>
            </a:avLst>
          </a:prstGeom>
          <a:solidFill>
            <a:srgbClr val="2210F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3FB4C479-05FF-C344-8534-4A8CF34C6CB9}"/>
              </a:ext>
            </a:extLst>
          </p:cNvPr>
          <p:cNvSpPr>
            <a:spLocks noChangeAspect="1"/>
          </p:cNvSpPr>
          <p:nvPr/>
        </p:nvSpPr>
        <p:spPr>
          <a:xfrm>
            <a:off x="863600" y="3377624"/>
            <a:ext cx="1296000" cy="216000"/>
          </a:xfrm>
          <a:prstGeom prst="parallelogram">
            <a:avLst>
              <a:gd name="adj" fmla="val 193953"/>
            </a:avLst>
          </a:prstGeom>
          <a:solidFill>
            <a:srgbClr val="00B05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187CF1AD-667D-E24D-83BB-3F22912966A0}"/>
              </a:ext>
            </a:extLst>
          </p:cNvPr>
          <p:cNvSpPr>
            <a:spLocks noChangeAspect="1"/>
          </p:cNvSpPr>
          <p:nvPr/>
        </p:nvSpPr>
        <p:spPr>
          <a:xfrm>
            <a:off x="1966920" y="3367983"/>
            <a:ext cx="1296000" cy="216000"/>
          </a:xfrm>
          <a:prstGeom prst="parallelogram">
            <a:avLst>
              <a:gd name="adj" fmla="val 193953"/>
            </a:avLst>
          </a:prstGeom>
          <a:solidFill>
            <a:srgbClr val="00B05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EA20373A-AF1C-0A4C-892F-5AD618ABC508}"/>
              </a:ext>
            </a:extLst>
          </p:cNvPr>
          <p:cNvSpPr>
            <a:spLocks noChangeAspect="1"/>
          </p:cNvSpPr>
          <p:nvPr/>
        </p:nvSpPr>
        <p:spPr>
          <a:xfrm>
            <a:off x="1357020" y="3060076"/>
            <a:ext cx="1296000" cy="216000"/>
          </a:xfrm>
          <a:prstGeom prst="parallelogram">
            <a:avLst>
              <a:gd name="adj" fmla="val 193953"/>
            </a:avLst>
          </a:prstGeom>
          <a:solidFill>
            <a:srgbClr val="00B05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>
            <a:extLst>
              <a:ext uri="{FF2B5EF4-FFF2-40B4-BE49-F238E27FC236}">
                <a16:creationId xmlns:a16="http://schemas.microsoft.com/office/drawing/2014/main" id="{1C0D5CFA-78B8-8548-8ECF-19D598746F88}"/>
              </a:ext>
            </a:extLst>
          </p:cNvPr>
          <p:cNvSpPr>
            <a:spLocks noChangeAspect="1"/>
          </p:cNvSpPr>
          <p:nvPr/>
        </p:nvSpPr>
        <p:spPr>
          <a:xfrm>
            <a:off x="2396130" y="3056883"/>
            <a:ext cx="1296000" cy="216000"/>
          </a:xfrm>
          <a:prstGeom prst="parallelogram">
            <a:avLst>
              <a:gd name="adj" fmla="val 193953"/>
            </a:avLst>
          </a:prstGeom>
          <a:solidFill>
            <a:srgbClr val="00B05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平行四辺形 13">
            <a:extLst>
              <a:ext uri="{FF2B5EF4-FFF2-40B4-BE49-F238E27FC236}">
                <a16:creationId xmlns:a16="http://schemas.microsoft.com/office/drawing/2014/main" id="{CA25B87F-BF6B-8247-A3BC-9CB506B17AAE}"/>
              </a:ext>
            </a:extLst>
          </p:cNvPr>
          <p:cNvSpPr/>
          <p:nvPr/>
        </p:nvSpPr>
        <p:spPr>
          <a:xfrm>
            <a:off x="927100" y="2968133"/>
            <a:ext cx="2667000" cy="444500"/>
          </a:xfrm>
          <a:prstGeom prst="parallelogram">
            <a:avLst>
              <a:gd name="adj" fmla="val 193953"/>
            </a:avLst>
          </a:prstGeom>
          <a:solidFill>
            <a:srgbClr val="C400BC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D611DB84-D6C3-7643-9347-6A0D90745763}"/>
              </a:ext>
            </a:extLst>
          </p:cNvPr>
          <p:cNvSpPr>
            <a:spLocks noChangeAspect="1"/>
          </p:cNvSpPr>
          <p:nvPr/>
        </p:nvSpPr>
        <p:spPr>
          <a:xfrm>
            <a:off x="1163255" y="33593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049328E4-D0DD-A946-A8AE-EE721B3FB51C}"/>
              </a:ext>
            </a:extLst>
          </p:cNvPr>
          <p:cNvSpPr>
            <a:spLocks noChangeAspect="1"/>
          </p:cNvSpPr>
          <p:nvPr/>
        </p:nvSpPr>
        <p:spPr>
          <a:xfrm>
            <a:off x="1328355" y="33593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837DE70D-6BD7-734E-ADAB-A853C41046D2}"/>
              </a:ext>
            </a:extLst>
          </p:cNvPr>
          <p:cNvSpPr>
            <a:spLocks noChangeAspect="1"/>
          </p:cNvSpPr>
          <p:nvPr/>
        </p:nvSpPr>
        <p:spPr>
          <a:xfrm>
            <a:off x="1506155" y="33593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C146E53-F472-A34E-88A6-EB9A65D78DDD}"/>
              </a:ext>
            </a:extLst>
          </p:cNvPr>
          <p:cNvSpPr>
            <a:spLocks noChangeAspect="1"/>
          </p:cNvSpPr>
          <p:nvPr/>
        </p:nvSpPr>
        <p:spPr>
          <a:xfrm>
            <a:off x="2255455" y="33720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4A52A3B-05D5-684E-AACB-87DA7E8C8A79}"/>
              </a:ext>
            </a:extLst>
          </p:cNvPr>
          <p:cNvSpPr>
            <a:spLocks noChangeAspect="1"/>
          </p:cNvSpPr>
          <p:nvPr/>
        </p:nvSpPr>
        <p:spPr>
          <a:xfrm>
            <a:off x="2420555" y="33720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ACC9F04-DA5E-D24E-A835-78CCE58131E7}"/>
              </a:ext>
            </a:extLst>
          </p:cNvPr>
          <p:cNvSpPr>
            <a:spLocks noChangeAspect="1"/>
          </p:cNvSpPr>
          <p:nvPr/>
        </p:nvSpPr>
        <p:spPr>
          <a:xfrm>
            <a:off x="2611055" y="33720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AD7AE300-208A-544B-9F4A-05B268CEC606}"/>
              </a:ext>
            </a:extLst>
          </p:cNvPr>
          <p:cNvSpPr>
            <a:spLocks noChangeAspect="1"/>
          </p:cNvSpPr>
          <p:nvPr/>
        </p:nvSpPr>
        <p:spPr>
          <a:xfrm>
            <a:off x="1696655" y="30672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5E81C9F-8987-B940-B4EE-BD6FD7CD0085}"/>
              </a:ext>
            </a:extLst>
          </p:cNvPr>
          <p:cNvSpPr>
            <a:spLocks noChangeAspect="1"/>
          </p:cNvSpPr>
          <p:nvPr/>
        </p:nvSpPr>
        <p:spPr>
          <a:xfrm>
            <a:off x="1861755" y="30672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7889EB89-F6C6-7748-885E-EF2378222912}"/>
              </a:ext>
            </a:extLst>
          </p:cNvPr>
          <p:cNvSpPr>
            <a:spLocks noChangeAspect="1"/>
          </p:cNvSpPr>
          <p:nvPr/>
        </p:nvSpPr>
        <p:spPr>
          <a:xfrm>
            <a:off x="2014155" y="30672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D86DB36-E984-B34A-A011-FBABCDA3ABBC}"/>
              </a:ext>
            </a:extLst>
          </p:cNvPr>
          <p:cNvSpPr>
            <a:spLocks noChangeAspect="1"/>
          </p:cNvSpPr>
          <p:nvPr/>
        </p:nvSpPr>
        <p:spPr>
          <a:xfrm>
            <a:off x="2712655" y="30672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B554C45C-4242-9549-AE3B-D0BCC587C23A}"/>
              </a:ext>
            </a:extLst>
          </p:cNvPr>
          <p:cNvSpPr>
            <a:spLocks noChangeAspect="1"/>
          </p:cNvSpPr>
          <p:nvPr/>
        </p:nvSpPr>
        <p:spPr>
          <a:xfrm>
            <a:off x="2877755" y="30672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EE11D423-661B-A849-B299-DCFE276B74EC}"/>
              </a:ext>
            </a:extLst>
          </p:cNvPr>
          <p:cNvSpPr>
            <a:spLocks noChangeAspect="1"/>
          </p:cNvSpPr>
          <p:nvPr/>
        </p:nvSpPr>
        <p:spPr>
          <a:xfrm>
            <a:off x="3030155" y="3067214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2CB7771-BFBF-7843-92ED-E80E2B4094B2}"/>
              </a:ext>
            </a:extLst>
          </p:cNvPr>
          <p:cNvSpPr/>
          <p:nvPr/>
        </p:nvSpPr>
        <p:spPr>
          <a:xfrm rot="182803">
            <a:off x="1068451" y="1964987"/>
            <a:ext cx="147234" cy="1625872"/>
          </a:xfrm>
          <a:custGeom>
            <a:avLst/>
            <a:gdLst>
              <a:gd name="connsiteX0" fmla="*/ 52762 w 268662"/>
              <a:gd name="connsiteY0" fmla="*/ 1501845 h 1501845"/>
              <a:gd name="connsiteX1" fmla="*/ 14662 w 268662"/>
              <a:gd name="connsiteY1" fmla="*/ 15945 h 1501845"/>
              <a:gd name="connsiteX2" fmla="*/ 268662 w 268662"/>
              <a:gd name="connsiteY2" fmla="*/ 676345 h 1501845"/>
              <a:gd name="connsiteX3" fmla="*/ 268662 w 268662"/>
              <a:gd name="connsiteY3" fmla="*/ 676345 h 150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2" h="1501845">
                <a:moveTo>
                  <a:pt x="52762" y="1501845"/>
                </a:moveTo>
                <a:cubicBezTo>
                  <a:pt x="15720" y="827686"/>
                  <a:pt x="-21321" y="153528"/>
                  <a:pt x="14662" y="15945"/>
                </a:cubicBezTo>
                <a:cubicBezTo>
                  <a:pt x="50645" y="-121638"/>
                  <a:pt x="268662" y="676345"/>
                  <a:pt x="268662" y="676345"/>
                </a:cubicBezTo>
                <a:lnTo>
                  <a:pt x="268662" y="67634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0269A518-88C1-9344-9ED9-697ED47258CD}"/>
              </a:ext>
            </a:extLst>
          </p:cNvPr>
          <p:cNvSpPr/>
          <p:nvPr/>
        </p:nvSpPr>
        <p:spPr>
          <a:xfrm rot="182803">
            <a:off x="1132447" y="1977687"/>
            <a:ext cx="147234" cy="1625872"/>
          </a:xfrm>
          <a:custGeom>
            <a:avLst/>
            <a:gdLst>
              <a:gd name="connsiteX0" fmla="*/ 52762 w 268662"/>
              <a:gd name="connsiteY0" fmla="*/ 1501845 h 1501845"/>
              <a:gd name="connsiteX1" fmla="*/ 14662 w 268662"/>
              <a:gd name="connsiteY1" fmla="*/ 15945 h 1501845"/>
              <a:gd name="connsiteX2" fmla="*/ 268662 w 268662"/>
              <a:gd name="connsiteY2" fmla="*/ 676345 h 1501845"/>
              <a:gd name="connsiteX3" fmla="*/ 268662 w 268662"/>
              <a:gd name="connsiteY3" fmla="*/ 676345 h 150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2" h="1501845">
                <a:moveTo>
                  <a:pt x="52762" y="1501845"/>
                </a:moveTo>
                <a:cubicBezTo>
                  <a:pt x="15720" y="827686"/>
                  <a:pt x="-21321" y="153528"/>
                  <a:pt x="14662" y="15945"/>
                </a:cubicBezTo>
                <a:cubicBezTo>
                  <a:pt x="50645" y="-121638"/>
                  <a:pt x="268662" y="676345"/>
                  <a:pt x="268662" y="676345"/>
                </a:cubicBezTo>
                <a:lnTo>
                  <a:pt x="268662" y="67634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93D6BDF0-D620-7442-A350-3D1C45F02DEB}"/>
              </a:ext>
            </a:extLst>
          </p:cNvPr>
          <p:cNvSpPr/>
          <p:nvPr/>
        </p:nvSpPr>
        <p:spPr>
          <a:xfrm rot="182803">
            <a:off x="2174042" y="1931000"/>
            <a:ext cx="147234" cy="1625872"/>
          </a:xfrm>
          <a:custGeom>
            <a:avLst/>
            <a:gdLst>
              <a:gd name="connsiteX0" fmla="*/ 52762 w 268662"/>
              <a:gd name="connsiteY0" fmla="*/ 1501845 h 1501845"/>
              <a:gd name="connsiteX1" fmla="*/ 14662 w 268662"/>
              <a:gd name="connsiteY1" fmla="*/ 15945 h 1501845"/>
              <a:gd name="connsiteX2" fmla="*/ 268662 w 268662"/>
              <a:gd name="connsiteY2" fmla="*/ 676345 h 1501845"/>
              <a:gd name="connsiteX3" fmla="*/ 268662 w 268662"/>
              <a:gd name="connsiteY3" fmla="*/ 676345 h 150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2" h="1501845">
                <a:moveTo>
                  <a:pt x="52762" y="1501845"/>
                </a:moveTo>
                <a:cubicBezTo>
                  <a:pt x="15720" y="827686"/>
                  <a:pt x="-21321" y="153528"/>
                  <a:pt x="14662" y="15945"/>
                </a:cubicBezTo>
                <a:cubicBezTo>
                  <a:pt x="50645" y="-121638"/>
                  <a:pt x="268662" y="676345"/>
                  <a:pt x="268662" y="676345"/>
                </a:cubicBezTo>
                <a:lnTo>
                  <a:pt x="268662" y="67634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A76ECDF8-33A8-3443-8736-58A1033E4B9F}"/>
              </a:ext>
            </a:extLst>
          </p:cNvPr>
          <p:cNvSpPr/>
          <p:nvPr/>
        </p:nvSpPr>
        <p:spPr>
          <a:xfrm rot="182803">
            <a:off x="2237542" y="1931001"/>
            <a:ext cx="147234" cy="1625872"/>
          </a:xfrm>
          <a:custGeom>
            <a:avLst/>
            <a:gdLst>
              <a:gd name="connsiteX0" fmla="*/ 52762 w 268662"/>
              <a:gd name="connsiteY0" fmla="*/ 1501845 h 1501845"/>
              <a:gd name="connsiteX1" fmla="*/ 14662 w 268662"/>
              <a:gd name="connsiteY1" fmla="*/ 15945 h 1501845"/>
              <a:gd name="connsiteX2" fmla="*/ 268662 w 268662"/>
              <a:gd name="connsiteY2" fmla="*/ 676345 h 1501845"/>
              <a:gd name="connsiteX3" fmla="*/ 268662 w 268662"/>
              <a:gd name="connsiteY3" fmla="*/ 676345 h 150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2" h="1501845">
                <a:moveTo>
                  <a:pt x="52762" y="1501845"/>
                </a:moveTo>
                <a:cubicBezTo>
                  <a:pt x="15720" y="827686"/>
                  <a:pt x="-21321" y="153528"/>
                  <a:pt x="14662" y="15945"/>
                </a:cubicBezTo>
                <a:cubicBezTo>
                  <a:pt x="50645" y="-121638"/>
                  <a:pt x="268662" y="676345"/>
                  <a:pt x="268662" y="676345"/>
                </a:cubicBezTo>
                <a:lnTo>
                  <a:pt x="268662" y="67634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89A40FC-58E5-F941-A0BB-15A865A0C967}"/>
              </a:ext>
            </a:extLst>
          </p:cNvPr>
          <p:cNvSpPr txBox="1"/>
          <p:nvPr/>
        </p:nvSpPr>
        <p:spPr>
          <a:xfrm>
            <a:off x="2569265" y="16365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595FC1"/>
                </a:solidFill>
              </a:rPr>
              <a:t>フレキシブル基板</a:t>
            </a:r>
            <a:endParaRPr lang="en-US" altLang="ja-JP" dirty="0">
              <a:solidFill>
                <a:srgbClr val="595FC1"/>
              </a:solidFill>
            </a:endParaRPr>
          </a:p>
          <a:p>
            <a:r>
              <a:rPr kumimoji="1" lang="en-US" altLang="ja-JP" dirty="0">
                <a:solidFill>
                  <a:srgbClr val="595FC1"/>
                </a:solidFill>
              </a:rPr>
              <a:t>(Flex, PCB)</a:t>
            </a:r>
            <a:endParaRPr kumimoji="1" lang="ja-JP" altLang="en-US">
              <a:solidFill>
                <a:srgbClr val="595FC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3F6D07B-2E55-5041-9235-45F91394B210}"/>
              </a:ext>
            </a:extLst>
          </p:cNvPr>
          <p:cNvSpPr txBox="1"/>
          <p:nvPr/>
        </p:nvSpPr>
        <p:spPr>
          <a:xfrm>
            <a:off x="497337" y="1644658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Wire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E36B8C8-8E2A-6D41-9E6F-BEA95A7CDDC9}"/>
              </a:ext>
            </a:extLst>
          </p:cNvPr>
          <p:cNvSpPr txBox="1"/>
          <p:nvPr/>
        </p:nvSpPr>
        <p:spPr>
          <a:xfrm>
            <a:off x="943773" y="3615964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C000"/>
                </a:solidFill>
              </a:rPr>
              <a:t>Bump</a:t>
            </a:r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A7C0E45-F4C0-9346-9F92-2D877D05B012}"/>
              </a:ext>
            </a:extLst>
          </p:cNvPr>
          <p:cNvSpPr txBox="1"/>
          <p:nvPr/>
        </p:nvSpPr>
        <p:spPr>
          <a:xfrm>
            <a:off x="3760979" y="289223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C400BC"/>
                </a:solidFill>
              </a:rPr>
              <a:t>Sensor</a:t>
            </a:r>
            <a:endParaRPr kumimoji="1" lang="ja-JP" altLang="en-US">
              <a:solidFill>
                <a:srgbClr val="C400BC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6AC26A0-359F-024C-9286-DA7D42A0B87A}"/>
              </a:ext>
            </a:extLst>
          </p:cNvPr>
          <p:cNvSpPr txBox="1"/>
          <p:nvPr/>
        </p:nvSpPr>
        <p:spPr>
          <a:xfrm>
            <a:off x="3636168" y="331125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</a:rPr>
              <a:t>FE chip</a:t>
            </a:r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54C626F1-2105-374F-8F15-28F27DFF397B}"/>
              </a:ext>
            </a:extLst>
          </p:cNvPr>
          <p:cNvSpPr/>
          <p:nvPr/>
        </p:nvSpPr>
        <p:spPr>
          <a:xfrm>
            <a:off x="724012" y="2841122"/>
            <a:ext cx="4144963" cy="1165755"/>
          </a:xfrm>
          <a:prstGeom prst="roundRect">
            <a:avLst/>
          </a:prstGeom>
          <a:noFill/>
          <a:ln>
            <a:solidFill>
              <a:srgbClr val="FFA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C6455D-7F9A-CB4B-961F-532F36D36EC0}"/>
              </a:ext>
            </a:extLst>
          </p:cNvPr>
          <p:cNvSpPr txBox="1"/>
          <p:nvPr/>
        </p:nvSpPr>
        <p:spPr>
          <a:xfrm>
            <a:off x="2985755" y="4017208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A100"/>
                </a:solidFill>
              </a:rPr>
              <a:t>Bare module</a:t>
            </a:r>
            <a:endParaRPr kumimoji="1" lang="ja-JP" altLang="en-US">
              <a:solidFill>
                <a:srgbClr val="FFA100"/>
              </a:solidFill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6C320721-D744-9B41-997E-6A56F92092A0}"/>
              </a:ext>
            </a:extLst>
          </p:cNvPr>
          <p:cNvSpPr/>
          <p:nvPr/>
        </p:nvSpPr>
        <p:spPr>
          <a:xfrm>
            <a:off x="497336" y="1596551"/>
            <a:ext cx="4468365" cy="2789989"/>
          </a:xfrm>
          <a:prstGeom prst="roundRect">
            <a:avLst>
              <a:gd name="adj" fmla="val 4391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709D67F-1627-2D4C-A513-6C3E4FA13C2C}"/>
              </a:ext>
            </a:extLst>
          </p:cNvPr>
          <p:cNvSpPr txBox="1"/>
          <p:nvPr/>
        </p:nvSpPr>
        <p:spPr>
          <a:xfrm>
            <a:off x="279621" y="122817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Quad module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653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辺形 5">
            <a:extLst>
              <a:ext uri="{FF2B5EF4-FFF2-40B4-BE49-F238E27FC236}">
                <a16:creationId xmlns:a16="http://schemas.microsoft.com/office/drawing/2014/main" id="{94BF8E7D-E20D-1A4E-819F-300B75EA04CA}"/>
              </a:ext>
            </a:extLst>
          </p:cNvPr>
          <p:cNvSpPr/>
          <p:nvPr/>
        </p:nvSpPr>
        <p:spPr>
          <a:xfrm>
            <a:off x="3500701" y="3570264"/>
            <a:ext cx="2667000" cy="444500"/>
          </a:xfrm>
          <a:prstGeom prst="parallelogram">
            <a:avLst>
              <a:gd name="adj" fmla="val 193953"/>
            </a:avLst>
          </a:prstGeom>
          <a:solidFill>
            <a:srgbClr val="2210F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3FB4C479-05FF-C344-8534-4A8CF34C6CB9}"/>
              </a:ext>
            </a:extLst>
          </p:cNvPr>
          <p:cNvSpPr>
            <a:spLocks noChangeAspect="1"/>
          </p:cNvSpPr>
          <p:nvPr/>
        </p:nvSpPr>
        <p:spPr>
          <a:xfrm>
            <a:off x="3339171" y="4671165"/>
            <a:ext cx="1296000" cy="216000"/>
          </a:xfrm>
          <a:prstGeom prst="parallelogram">
            <a:avLst>
              <a:gd name="adj" fmla="val 193953"/>
            </a:avLst>
          </a:prstGeom>
          <a:solidFill>
            <a:srgbClr val="00B05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>
            <a:extLst>
              <a:ext uri="{FF2B5EF4-FFF2-40B4-BE49-F238E27FC236}">
                <a16:creationId xmlns:a16="http://schemas.microsoft.com/office/drawing/2014/main" id="{187CF1AD-667D-E24D-83BB-3F22912966A0}"/>
              </a:ext>
            </a:extLst>
          </p:cNvPr>
          <p:cNvSpPr>
            <a:spLocks noChangeAspect="1"/>
          </p:cNvSpPr>
          <p:nvPr/>
        </p:nvSpPr>
        <p:spPr>
          <a:xfrm>
            <a:off x="4442491" y="4661524"/>
            <a:ext cx="1296000" cy="216000"/>
          </a:xfrm>
          <a:prstGeom prst="parallelogram">
            <a:avLst>
              <a:gd name="adj" fmla="val 193953"/>
            </a:avLst>
          </a:prstGeom>
          <a:solidFill>
            <a:srgbClr val="00B05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平行四辺形 9">
            <a:extLst>
              <a:ext uri="{FF2B5EF4-FFF2-40B4-BE49-F238E27FC236}">
                <a16:creationId xmlns:a16="http://schemas.microsoft.com/office/drawing/2014/main" id="{EA20373A-AF1C-0A4C-892F-5AD618ABC508}"/>
              </a:ext>
            </a:extLst>
          </p:cNvPr>
          <p:cNvSpPr>
            <a:spLocks noChangeAspect="1"/>
          </p:cNvSpPr>
          <p:nvPr/>
        </p:nvSpPr>
        <p:spPr>
          <a:xfrm>
            <a:off x="3832591" y="4353617"/>
            <a:ext cx="1296000" cy="216000"/>
          </a:xfrm>
          <a:prstGeom prst="parallelogram">
            <a:avLst>
              <a:gd name="adj" fmla="val 193953"/>
            </a:avLst>
          </a:prstGeom>
          <a:solidFill>
            <a:srgbClr val="00B05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>
            <a:extLst>
              <a:ext uri="{FF2B5EF4-FFF2-40B4-BE49-F238E27FC236}">
                <a16:creationId xmlns:a16="http://schemas.microsoft.com/office/drawing/2014/main" id="{1C0D5CFA-78B8-8548-8ECF-19D598746F88}"/>
              </a:ext>
            </a:extLst>
          </p:cNvPr>
          <p:cNvSpPr>
            <a:spLocks noChangeAspect="1"/>
          </p:cNvSpPr>
          <p:nvPr/>
        </p:nvSpPr>
        <p:spPr>
          <a:xfrm>
            <a:off x="4871701" y="4350424"/>
            <a:ext cx="1296000" cy="216000"/>
          </a:xfrm>
          <a:prstGeom prst="parallelogram">
            <a:avLst>
              <a:gd name="adj" fmla="val 193953"/>
            </a:avLst>
          </a:prstGeom>
          <a:solidFill>
            <a:srgbClr val="00B05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平行四辺形 13">
            <a:extLst>
              <a:ext uri="{FF2B5EF4-FFF2-40B4-BE49-F238E27FC236}">
                <a16:creationId xmlns:a16="http://schemas.microsoft.com/office/drawing/2014/main" id="{CA25B87F-BF6B-8247-A3BC-9CB506B17AAE}"/>
              </a:ext>
            </a:extLst>
          </p:cNvPr>
          <p:cNvSpPr/>
          <p:nvPr/>
        </p:nvSpPr>
        <p:spPr>
          <a:xfrm>
            <a:off x="3402671" y="4261674"/>
            <a:ext cx="2667000" cy="444500"/>
          </a:xfrm>
          <a:prstGeom prst="parallelogram">
            <a:avLst>
              <a:gd name="adj" fmla="val 193953"/>
            </a:avLst>
          </a:prstGeom>
          <a:solidFill>
            <a:srgbClr val="C400BC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D611DB84-D6C3-7643-9347-6A0D90745763}"/>
              </a:ext>
            </a:extLst>
          </p:cNvPr>
          <p:cNvSpPr>
            <a:spLocks noChangeAspect="1"/>
          </p:cNvSpPr>
          <p:nvPr/>
        </p:nvSpPr>
        <p:spPr>
          <a:xfrm>
            <a:off x="3638826" y="46528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049328E4-D0DD-A946-A8AE-EE721B3FB51C}"/>
              </a:ext>
            </a:extLst>
          </p:cNvPr>
          <p:cNvSpPr>
            <a:spLocks noChangeAspect="1"/>
          </p:cNvSpPr>
          <p:nvPr/>
        </p:nvSpPr>
        <p:spPr>
          <a:xfrm>
            <a:off x="3803926" y="46528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837DE70D-6BD7-734E-ADAB-A853C41046D2}"/>
              </a:ext>
            </a:extLst>
          </p:cNvPr>
          <p:cNvSpPr>
            <a:spLocks noChangeAspect="1"/>
          </p:cNvSpPr>
          <p:nvPr/>
        </p:nvSpPr>
        <p:spPr>
          <a:xfrm>
            <a:off x="3981726" y="46528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C146E53-F472-A34E-88A6-EB9A65D78DDD}"/>
              </a:ext>
            </a:extLst>
          </p:cNvPr>
          <p:cNvSpPr>
            <a:spLocks noChangeAspect="1"/>
          </p:cNvSpPr>
          <p:nvPr/>
        </p:nvSpPr>
        <p:spPr>
          <a:xfrm>
            <a:off x="4731026" y="46655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4A52A3B-05D5-684E-AACB-87DA7E8C8A79}"/>
              </a:ext>
            </a:extLst>
          </p:cNvPr>
          <p:cNvSpPr>
            <a:spLocks noChangeAspect="1"/>
          </p:cNvSpPr>
          <p:nvPr/>
        </p:nvSpPr>
        <p:spPr>
          <a:xfrm>
            <a:off x="4896126" y="46655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ACC9F04-DA5E-D24E-A835-78CCE58131E7}"/>
              </a:ext>
            </a:extLst>
          </p:cNvPr>
          <p:cNvSpPr>
            <a:spLocks noChangeAspect="1"/>
          </p:cNvSpPr>
          <p:nvPr/>
        </p:nvSpPr>
        <p:spPr>
          <a:xfrm>
            <a:off x="5086626" y="46655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AD7AE300-208A-544B-9F4A-05B268CEC606}"/>
              </a:ext>
            </a:extLst>
          </p:cNvPr>
          <p:cNvSpPr>
            <a:spLocks noChangeAspect="1"/>
          </p:cNvSpPr>
          <p:nvPr/>
        </p:nvSpPr>
        <p:spPr>
          <a:xfrm>
            <a:off x="4172226" y="43607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5E81C9F-8987-B940-B4EE-BD6FD7CD0085}"/>
              </a:ext>
            </a:extLst>
          </p:cNvPr>
          <p:cNvSpPr>
            <a:spLocks noChangeAspect="1"/>
          </p:cNvSpPr>
          <p:nvPr/>
        </p:nvSpPr>
        <p:spPr>
          <a:xfrm>
            <a:off x="4337326" y="43607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7889EB89-F6C6-7748-885E-EF2378222912}"/>
              </a:ext>
            </a:extLst>
          </p:cNvPr>
          <p:cNvSpPr>
            <a:spLocks noChangeAspect="1"/>
          </p:cNvSpPr>
          <p:nvPr/>
        </p:nvSpPr>
        <p:spPr>
          <a:xfrm>
            <a:off x="4489726" y="43607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D86DB36-E984-B34A-A011-FBABCDA3ABBC}"/>
              </a:ext>
            </a:extLst>
          </p:cNvPr>
          <p:cNvSpPr>
            <a:spLocks noChangeAspect="1"/>
          </p:cNvSpPr>
          <p:nvPr/>
        </p:nvSpPr>
        <p:spPr>
          <a:xfrm>
            <a:off x="5188226" y="43607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B554C45C-4242-9549-AE3B-D0BCC587C23A}"/>
              </a:ext>
            </a:extLst>
          </p:cNvPr>
          <p:cNvSpPr>
            <a:spLocks noChangeAspect="1"/>
          </p:cNvSpPr>
          <p:nvPr/>
        </p:nvSpPr>
        <p:spPr>
          <a:xfrm>
            <a:off x="5353326" y="43607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EE11D423-661B-A849-B299-DCFE276B74EC}"/>
              </a:ext>
            </a:extLst>
          </p:cNvPr>
          <p:cNvSpPr>
            <a:spLocks noChangeAspect="1"/>
          </p:cNvSpPr>
          <p:nvPr/>
        </p:nvSpPr>
        <p:spPr>
          <a:xfrm>
            <a:off x="5505726" y="4360755"/>
            <a:ext cx="108000" cy="162000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2CB7771-BFBF-7843-92ED-E80E2B4094B2}"/>
              </a:ext>
            </a:extLst>
          </p:cNvPr>
          <p:cNvSpPr/>
          <p:nvPr/>
        </p:nvSpPr>
        <p:spPr>
          <a:xfrm rot="182803">
            <a:off x="3544022" y="3258528"/>
            <a:ext cx="147234" cy="1625872"/>
          </a:xfrm>
          <a:custGeom>
            <a:avLst/>
            <a:gdLst>
              <a:gd name="connsiteX0" fmla="*/ 52762 w 268662"/>
              <a:gd name="connsiteY0" fmla="*/ 1501845 h 1501845"/>
              <a:gd name="connsiteX1" fmla="*/ 14662 w 268662"/>
              <a:gd name="connsiteY1" fmla="*/ 15945 h 1501845"/>
              <a:gd name="connsiteX2" fmla="*/ 268662 w 268662"/>
              <a:gd name="connsiteY2" fmla="*/ 676345 h 1501845"/>
              <a:gd name="connsiteX3" fmla="*/ 268662 w 268662"/>
              <a:gd name="connsiteY3" fmla="*/ 676345 h 150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2" h="1501845">
                <a:moveTo>
                  <a:pt x="52762" y="1501845"/>
                </a:moveTo>
                <a:cubicBezTo>
                  <a:pt x="15720" y="827686"/>
                  <a:pt x="-21321" y="153528"/>
                  <a:pt x="14662" y="15945"/>
                </a:cubicBezTo>
                <a:cubicBezTo>
                  <a:pt x="50645" y="-121638"/>
                  <a:pt x="268662" y="676345"/>
                  <a:pt x="268662" y="676345"/>
                </a:cubicBezTo>
                <a:lnTo>
                  <a:pt x="268662" y="67634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0269A518-88C1-9344-9ED9-697ED47258CD}"/>
              </a:ext>
            </a:extLst>
          </p:cNvPr>
          <p:cNvSpPr/>
          <p:nvPr/>
        </p:nvSpPr>
        <p:spPr>
          <a:xfrm rot="182803">
            <a:off x="3608018" y="3271228"/>
            <a:ext cx="147234" cy="1625872"/>
          </a:xfrm>
          <a:custGeom>
            <a:avLst/>
            <a:gdLst>
              <a:gd name="connsiteX0" fmla="*/ 52762 w 268662"/>
              <a:gd name="connsiteY0" fmla="*/ 1501845 h 1501845"/>
              <a:gd name="connsiteX1" fmla="*/ 14662 w 268662"/>
              <a:gd name="connsiteY1" fmla="*/ 15945 h 1501845"/>
              <a:gd name="connsiteX2" fmla="*/ 268662 w 268662"/>
              <a:gd name="connsiteY2" fmla="*/ 676345 h 1501845"/>
              <a:gd name="connsiteX3" fmla="*/ 268662 w 268662"/>
              <a:gd name="connsiteY3" fmla="*/ 676345 h 150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2" h="1501845">
                <a:moveTo>
                  <a:pt x="52762" y="1501845"/>
                </a:moveTo>
                <a:cubicBezTo>
                  <a:pt x="15720" y="827686"/>
                  <a:pt x="-21321" y="153528"/>
                  <a:pt x="14662" y="15945"/>
                </a:cubicBezTo>
                <a:cubicBezTo>
                  <a:pt x="50645" y="-121638"/>
                  <a:pt x="268662" y="676345"/>
                  <a:pt x="268662" y="676345"/>
                </a:cubicBezTo>
                <a:lnTo>
                  <a:pt x="268662" y="67634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93D6BDF0-D620-7442-A350-3D1C45F02DEB}"/>
              </a:ext>
            </a:extLst>
          </p:cNvPr>
          <p:cNvSpPr/>
          <p:nvPr/>
        </p:nvSpPr>
        <p:spPr>
          <a:xfrm rot="182803">
            <a:off x="4649613" y="3224541"/>
            <a:ext cx="147234" cy="1625872"/>
          </a:xfrm>
          <a:custGeom>
            <a:avLst/>
            <a:gdLst>
              <a:gd name="connsiteX0" fmla="*/ 52762 w 268662"/>
              <a:gd name="connsiteY0" fmla="*/ 1501845 h 1501845"/>
              <a:gd name="connsiteX1" fmla="*/ 14662 w 268662"/>
              <a:gd name="connsiteY1" fmla="*/ 15945 h 1501845"/>
              <a:gd name="connsiteX2" fmla="*/ 268662 w 268662"/>
              <a:gd name="connsiteY2" fmla="*/ 676345 h 1501845"/>
              <a:gd name="connsiteX3" fmla="*/ 268662 w 268662"/>
              <a:gd name="connsiteY3" fmla="*/ 676345 h 150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2" h="1501845">
                <a:moveTo>
                  <a:pt x="52762" y="1501845"/>
                </a:moveTo>
                <a:cubicBezTo>
                  <a:pt x="15720" y="827686"/>
                  <a:pt x="-21321" y="153528"/>
                  <a:pt x="14662" y="15945"/>
                </a:cubicBezTo>
                <a:cubicBezTo>
                  <a:pt x="50645" y="-121638"/>
                  <a:pt x="268662" y="676345"/>
                  <a:pt x="268662" y="676345"/>
                </a:cubicBezTo>
                <a:lnTo>
                  <a:pt x="268662" y="67634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A76ECDF8-33A8-3443-8736-58A1033E4B9F}"/>
              </a:ext>
            </a:extLst>
          </p:cNvPr>
          <p:cNvSpPr/>
          <p:nvPr/>
        </p:nvSpPr>
        <p:spPr>
          <a:xfrm rot="182803">
            <a:off x="4713113" y="3224542"/>
            <a:ext cx="147234" cy="1625872"/>
          </a:xfrm>
          <a:custGeom>
            <a:avLst/>
            <a:gdLst>
              <a:gd name="connsiteX0" fmla="*/ 52762 w 268662"/>
              <a:gd name="connsiteY0" fmla="*/ 1501845 h 1501845"/>
              <a:gd name="connsiteX1" fmla="*/ 14662 w 268662"/>
              <a:gd name="connsiteY1" fmla="*/ 15945 h 1501845"/>
              <a:gd name="connsiteX2" fmla="*/ 268662 w 268662"/>
              <a:gd name="connsiteY2" fmla="*/ 676345 h 1501845"/>
              <a:gd name="connsiteX3" fmla="*/ 268662 w 268662"/>
              <a:gd name="connsiteY3" fmla="*/ 676345 h 150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62" h="1501845">
                <a:moveTo>
                  <a:pt x="52762" y="1501845"/>
                </a:moveTo>
                <a:cubicBezTo>
                  <a:pt x="15720" y="827686"/>
                  <a:pt x="-21321" y="153528"/>
                  <a:pt x="14662" y="15945"/>
                </a:cubicBezTo>
                <a:cubicBezTo>
                  <a:pt x="50645" y="-121638"/>
                  <a:pt x="268662" y="676345"/>
                  <a:pt x="268662" y="676345"/>
                </a:cubicBezTo>
                <a:lnTo>
                  <a:pt x="268662" y="67634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89A40FC-58E5-F941-A0BB-15A865A0C967}"/>
              </a:ext>
            </a:extLst>
          </p:cNvPr>
          <p:cNvSpPr txBox="1"/>
          <p:nvPr/>
        </p:nvSpPr>
        <p:spPr>
          <a:xfrm>
            <a:off x="5179385" y="31753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595FC1"/>
                </a:solidFill>
              </a:rPr>
              <a:t>フレキシブル基板</a:t>
            </a:r>
            <a:endParaRPr lang="en-US" altLang="ja-JP" dirty="0">
              <a:solidFill>
                <a:srgbClr val="595FC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3F6D07B-2E55-5041-9235-45F91394B210}"/>
              </a:ext>
            </a:extLst>
          </p:cNvPr>
          <p:cNvSpPr txBox="1"/>
          <p:nvPr/>
        </p:nvSpPr>
        <p:spPr>
          <a:xfrm>
            <a:off x="2972908" y="2938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ワイヤー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E36B8C8-8E2A-6D41-9E6F-BEA95A7CDDC9}"/>
              </a:ext>
            </a:extLst>
          </p:cNvPr>
          <p:cNvSpPr txBox="1"/>
          <p:nvPr/>
        </p:nvSpPr>
        <p:spPr>
          <a:xfrm>
            <a:off x="3419344" y="4909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C000"/>
                </a:solidFill>
              </a:rPr>
              <a:t>バンプ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A7C0E45-F4C0-9346-9F92-2D877D05B012}"/>
              </a:ext>
            </a:extLst>
          </p:cNvPr>
          <p:cNvSpPr txBox="1"/>
          <p:nvPr/>
        </p:nvSpPr>
        <p:spPr>
          <a:xfrm>
            <a:off x="6236550" y="4185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C400BC"/>
                </a:solidFill>
              </a:rPr>
              <a:t>センサー</a:t>
            </a:r>
            <a:endParaRPr kumimoji="1" lang="ja-JP" altLang="en-US">
              <a:solidFill>
                <a:srgbClr val="C400BC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6AC26A0-359F-024C-9286-DA7D42A0B87A}"/>
              </a:ext>
            </a:extLst>
          </p:cNvPr>
          <p:cNvSpPr txBox="1"/>
          <p:nvPr/>
        </p:nvSpPr>
        <p:spPr>
          <a:xfrm>
            <a:off x="6111739" y="46048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</a:rPr>
              <a:t>FE</a:t>
            </a:r>
            <a:r>
              <a:rPr kumimoji="1" lang="ja-JP" altLang="en-US">
                <a:solidFill>
                  <a:srgbClr val="00B050"/>
                </a:solidFill>
              </a:rPr>
              <a:t>チップ</a:t>
            </a: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54C626F1-2105-374F-8F15-28F27DFF397B}"/>
              </a:ext>
            </a:extLst>
          </p:cNvPr>
          <p:cNvSpPr/>
          <p:nvPr/>
        </p:nvSpPr>
        <p:spPr>
          <a:xfrm>
            <a:off x="3199583" y="4134663"/>
            <a:ext cx="4144963" cy="1165755"/>
          </a:xfrm>
          <a:prstGeom prst="roundRect">
            <a:avLst/>
          </a:prstGeom>
          <a:noFill/>
          <a:ln>
            <a:solidFill>
              <a:srgbClr val="FFA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EC6455D-7F9A-CB4B-961F-532F36D36EC0}"/>
              </a:ext>
            </a:extLst>
          </p:cNvPr>
          <p:cNvSpPr txBox="1"/>
          <p:nvPr/>
        </p:nvSpPr>
        <p:spPr>
          <a:xfrm>
            <a:off x="7408046" y="41754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A100"/>
                </a:solidFill>
              </a:rPr>
              <a:t>ベアモジュール</a:t>
            </a: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6C320721-D744-9B41-997E-6A56F92092A0}"/>
              </a:ext>
            </a:extLst>
          </p:cNvPr>
          <p:cNvSpPr/>
          <p:nvPr/>
        </p:nvSpPr>
        <p:spPr>
          <a:xfrm>
            <a:off x="2972908" y="2890092"/>
            <a:ext cx="6235632" cy="2640913"/>
          </a:xfrm>
          <a:prstGeom prst="roundRect">
            <a:avLst>
              <a:gd name="adj" fmla="val 4391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709D67F-1627-2D4C-A513-6C3E4FA13C2C}"/>
              </a:ext>
            </a:extLst>
          </p:cNvPr>
          <p:cNvSpPr txBox="1"/>
          <p:nvPr/>
        </p:nvSpPr>
        <p:spPr>
          <a:xfrm>
            <a:off x="2906653" y="2521770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ピクセルモジュール</a:t>
            </a:r>
            <a:r>
              <a:rPr kumimoji="1" lang="en-US" altLang="ja-JP" dirty="0">
                <a:solidFill>
                  <a:srgbClr val="FF0000"/>
                </a:solidFill>
              </a:rPr>
              <a:t> (Quad)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DF5C70-40F5-0041-8ED0-F2339A19A67D}"/>
              </a:ext>
            </a:extLst>
          </p:cNvPr>
          <p:cNvSpPr txBox="1"/>
          <p:nvPr/>
        </p:nvSpPr>
        <p:spPr>
          <a:xfrm>
            <a:off x="5962790" y="5258728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A3A331-0383-8640-9FF4-708D8ACF0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00"/>
          <a:stretch/>
        </p:blipFill>
        <p:spPr>
          <a:xfrm rot="5400000">
            <a:off x="-2689286" y="-538908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0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F279B1-6AFF-D744-80E0-7C356CBF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6" y="496034"/>
            <a:ext cx="11017227" cy="535004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149B06-E2EF-E246-B4B1-5783F148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72" y="6118696"/>
            <a:ext cx="5103914" cy="229915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5CF6C39-F46C-1C4D-9229-087893AF1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34" y="6118697"/>
            <a:ext cx="5103913" cy="229915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46270E8-6463-BA46-88AD-1285025DF9A9}"/>
              </a:ext>
            </a:extLst>
          </p:cNvPr>
          <p:cNvSpPr txBox="1"/>
          <p:nvPr/>
        </p:nvSpPr>
        <p:spPr>
          <a:xfrm>
            <a:off x="11167353" y="354098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Quad</a:t>
            </a:r>
            <a:r>
              <a:rPr kumimoji="1" lang="ja-JP" altLang="en-US" sz="2000" b="1"/>
              <a:t>モジュール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F44605-5DE3-444B-978D-69205E60FCAF}"/>
              </a:ext>
            </a:extLst>
          </p:cNvPr>
          <p:cNvSpPr txBox="1"/>
          <p:nvPr/>
        </p:nvSpPr>
        <p:spPr>
          <a:xfrm>
            <a:off x="693772" y="5718586"/>
            <a:ext cx="3571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ステーブ用</a:t>
            </a:r>
            <a:r>
              <a:rPr kumimoji="1" lang="en-US" altLang="ja-JP" sz="2000" b="1" dirty="0"/>
              <a:t>Triplet</a:t>
            </a:r>
            <a:r>
              <a:rPr kumimoji="1" lang="ja-JP" altLang="en-US" sz="2000" b="1"/>
              <a:t>モジュール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BFC2560-36AD-A147-B970-B114720BC394}"/>
              </a:ext>
            </a:extLst>
          </p:cNvPr>
          <p:cNvSpPr txBox="1"/>
          <p:nvPr/>
        </p:nvSpPr>
        <p:spPr>
          <a:xfrm>
            <a:off x="6413634" y="5722689"/>
            <a:ext cx="3315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リング用</a:t>
            </a:r>
            <a:r>
              <a:rPr kumimoji="1" lang="en-US" altLang="ja-JP" sz="2000" b="1" dirty="0"/>
              <a:t>Triplet</a:t>
            </a:r>
            <a:r>
              <a:rPr kumimoji="1" lang="ja-JP" altLang="en-US" sz="2000" b="1"/>
              <a:t>モジュール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496676F-D170-BC43-A056-AFA79F27B302}"/>
              </a:ext>
            </a:extLst>
          </p:cNvPr>
          <p:cNvSpPr/>
          <p:nvPr/>
        </p:nvSpPr>
        <p:spPr>
          <a:xfrm>
            <a:off x="2526224" y="4231060"/>
            <a:ext cx="4097600" cy="468000"/>
          </a:xfrm>
          <a:prstGeom prst="rect">
            <a:avLst/>
          </a:prstGeom>
          <a:noFill/>
          <a:ln>
            <a:solidFill>
              <a:srgbClr val="0419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5EDEA86-48FC-B24E-B139-EFC295759331}"/>
              </a:ext>
            </a:extLst>
          </p:cNvPr>
          <p:cNvSpPr/>
          <p:nvPr/>
        </p:nvSpPr>
        <p:spPr>
          <a:xfrm>
            <a:off x="1903709" y="4462789"/>
            <a:ext cx="612000" cy="247973"/>
          </a:xfrm>
          <a:prstGeom prst="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BEB8DB4-916B-7545-9FA0-8044C83497C2}"/>
              </a:ext>
            </a:extLst>
          </p:cNvPr>
          <p:cNvSpPr/>
          <p:nvPr/>
        </p:nvSpPr>
        <p:spPr>
          <a:xfrm>
            <a:off x="1919206" y="1904757"/>
            <a:ext cx="7333281" cy="230400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50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5731C71-D434-CE40-85D4-AF1A3D066B64}"/>
              </a:ext>
            </a:extLst>
          </p:cNvPr>
          <p:cNvCxnSpPr/>
          <p:nvPr/>
        </p:nvCxnSpPr>
        <p:spPr>
          <a:xfrm>
            <a:off x="2203269" y="4710762"/>
            <a:ext cx="0" cy="941101"/>
          </a:xfrm>
          <a:prstGeom prst="straightConnector1">
            <a:avLst/>
          </a:prstGeom>
          <a:ln>
            <a:solidFill>
              <a:srgbClr val="7030A0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AD51AC4-9883-B248-8360-4213355E70A2}"/>
              </a:ext>
            </a:extLst>
          </p:cNvPr>
          <p:cNvCxnSpPr>
            <a:cxnSpLocks/>
          </p:cNvCxnSpPr>
          <p:nvPr/>
        </p:nvCxnSpPr>
        <p:spPr>
          <a:xfrm>
            <a:off x="3688597" y="4710762"/>
            <a:ext cx="3261514" cy="1007824"/>
          </a:xfrm>
          <a:prstGeom prst="straightConnector1">
            <a:avLst/>
          </a:prstGeom>
          <a:ln>
            <a:solidFill>
              <a:srgbClr val="0419FE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3D9F7E1-5C4F-8D43-A33C-3BB3B7E99FBD}"/>
              </a:ext>
            </a:extLst>
          </p:cNvPr>
          <p:cNvCxnSpPr>
            <a:cxnSpLocks/>
          </p:cNvCxnSpPr>
          <p:nvPr/>
        </p:nvCxnSpPr>
        <p:spPr>
          <a:xfrm flipV="1">
            <a:off x="9252487" y="1904757"/>
            <a:ext cx="1769080" cy="1266298"/>
          </a:xfrm>
          <a:prstGeom prst="straightConnector1">
            <a:avLst/>
          </a:prstGeom>
          <a:ln>
            <a:solidFill>
              <a:srgbClr val="00B050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2C7F4A9E-4F09-584D-97E2-AA72C2A96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204" y="754208"/>
            <a:ext cx="3649220" cy="32654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3885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page5image3019438336">
            <a:extLst>
              <a:ext uri="{FF2B5EF4-FFF2-40B4-BE49-F238E27FC236}">
                <a16:creationId xmlns:a16="http://schemas.microsoft.com/office/drawing/2014/main" id="{2B245347-284F-C144-8A0A-16EB395D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8419"/>
            <a:ext cx="7181386" cy="538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0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２</a:t>
            </a:r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88758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0419FE"/>
          </a:solidFill>
          <a:ln>
            <a:solidFill>
              <a:srgbClr val="0E0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75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P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17D080CE-5BFD-DA4C-A6B6-C27A4E2ED32F}"/>
              </a:ext>
            </a:extLst>
          </p:cNvPr>
          <p:cNvSpPr txBox="1"/>
          <p:nvPr/>
        </p:nvSpPr>
        <p:spPr>
          <a:xfrm>
            <a:off x="4291422" y="21462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/>
              <a:t>電子</a:t>
            </a:r>
            <a:endParaRPr kumimoji="1" lang="ja-JP" altLang="en-US" sz="3600" b="1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EA17D5BB-0547-2040-93E1-17488C4A0D68}"/>
              </a:ext>
            </a:extLst>
          </p:cNvPr>
          <p:cNvSpPr>
            <a:spLocks noChangeAspect="1"/>
          </p:cNvSpPr>
          <p:nvPr/>
        </p:nvSpPr>
        <p:spPr>
          <a:xfrm>
            <a:off x="4291422" y="27110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28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67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B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15B877-F5B6-0542-B6CF-75F0B8C2234D}"/>
              </a:ext>
            </a:extLst>
          </p:cNvPr>
          <p:cNvSpPr txBox="1"/>
          <p:nvPr/>
        </p:nvSpPr>
        <p:spPr>
          <a:xfrm>
            <a:off x="4280545" y="23485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/>
              <a:t>正孔</a:t>
            </a:r>
          </a:p>
        </p:txBody>
      </p:sp>
    </p:spTree>
    <p:extLst>
      <p:ext uri="{BB962C8B-B14F-4D97-AF65-F5344CB8AC3E}">
        <p14:creationId xmlns:p14="http://schemas.microsoft.com/office/powerpoint/2010/main" val="40629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482259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483584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48358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482921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4194313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0" y="368309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アクセプター準位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411359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4449247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</p:spTree>
    <p:extLst>
      <p:ext uri="{BB962C8B-B14F-4D97-AF65-F5344CB8AC3E}">
        <p14:creationId xmlns:p14="http://schemas.microsoft.com/office/powerpoint/2010/main" val="3949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61155</TotalTime>
  <Words>1466</Words>
  <Application>Microsoft Macintosh PowerPoint</Application>
  <PresentationFormat>ワイド画面</PresentationFormat>
  <Paragraphs>499</Paragraphs>
  <Slides>55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3" baseType="lpstr">
      <vt:lpstr>Hiragino Kaku Gothic ProN W3</vt:lpstr>
      <vt:lpstr>Noto Sans PhagsPa</vt:lpstr>
      <vt:lpstr>Meiryo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194</cp:revision>
  <dcterms:created xsi:type="dcterms:W3CDTF">2021-11-26T08:15:15Z</dcterms:created>
  <dcterms:modified xsi:type="dcterms:W3CDTF">2022-01-31T05:06:03Z</dcterms:modified>
</cp:coreProperties>
</file>